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6" r:id="rId3"/>
    <p:sldMasterId id="2147483737" r:id="rId4"/>
    <p:sldMasterId id="214748373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Roboto Slab Light"/>
      <p:regular r:id="rId35"/>
      <p:bold r:id="rId36"/>
    </p:embeddedFont>
    <p:embeddedFont>
      <p:font typeface="Roboto"/>
      <p:regular r:id="rId37"/>
      <p:bold r:id="rId38"/>
      <p:italic r:id="rId39"/>
      <p:boldItalic r:id="rId40"/>
    </p:embeddedFont>
    <p:embeddedFont>
      <p:font typeface="Proxima Nova"/>
      <p:regular r:id="rId41"/>
      <p:bold r:id="rId42"/>
      <p:italic r:id="rId43"/>
      <p:boldItalic r:id="rId44"/>
    </p:embeddedFont>
    <p:embeddedFont>
      <p:font typeface="Fira Sans Extra Condensed Medium"/>
      <p:regular r:id="rId45"/>
      <p:bold r:id="rId46"/>
      <p:italic r:id="rId47"/>
      <p:boldItalic r:id="rId48"/>
    </p:embeddedFont>
    <p:embeddedFont>
      <p:font typeface="Arvo"/>
      <p:regular r:id="rId49"/>
      <p:bold r:id="rId50"/>
      <p:italic r:id="rId51"/>
      <p:boldItalic r:id="rId52"/>
    </p:embeddedFont>
    <p:embeddedFont>
      <p:font typeface="Fira Sans Condensed Medium"/>
      <p:regular r:id="rId53"/>
      <p:bold r:id="rId54"/>
      <p:italic r:id="rId55"/>
      <p:boldItalic r:id="rId56"/>
    </p:embeddedFont>
    <p:embeddedFont>
      <p:font typeface="Fira Sans Extra Condensed Light"/>
      <p:regular r:id="rId57"/>
      <p:bold r:id="rId58"/>
      <p:italic r:id="rId59"/>
      <p:boldItalic r:id="rId60"/>
    </p:embeddedFont>
    <p:embeddedFont>
      <p:font typeface="Roboto Condensed"/>
      <p:regular r:id="rId61"/>
      <p:bold r:id="rId62"/>
      <p:italic r:id="rId63"/>
      <p:boldItalic r:id="rId64"/>
    </p:embeddedFont>
    <p:embeddedFont>
      <p:font typeface="Squada One"/>
      <p:regular r:id="rId65"/>
    </p:embeddedFont>
    <p:embeddedFont>
      <p:font typeface="Roboto Condensed Light"/>
      <p:regular r:id="rId66"/>
      <p:bold r:id="rId67"/>
      <p:italic r:id="rId68"/>
      <p:boldItalic r:id="rId69"/>
    </p:embeddedFont>
    <p:embeddedFont>
      <p:font typeface="Proxima Nova Semibold"/>
      <p:regular r:id="rId70"/>
      <p:bold r:id="rId71"/>
      <p:boldItalic r:id="rId7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42" Type="http://schemas.openxmlformats.org/officeDocument/2006/relationships/font" Target="fonts/ProximaNova-bold.fntdata"/><Relationship Id="rId41" Type="http://schemas.openxmlformats.org/officeDocument/2006/relationships/font" Target="fonts/ProximaNova-regular.fntdata"/><Relationship Id="rId44" Type="http://schemas.openxmlformats.org/officeDocument/2006/relationships/font" Target="fonts/ProximaNova-boldItalic.fntdata"/><Relationship Id="rId43" Type="http://schemas.openxmlformats.org/officeDocument/2006/relationships/font" Target="fonts/ProximaNova-italic.fntdata"/><Relationship Id="rId46" Type="http://schemas.openxmlformats.org/officeDocument/2006/relationships/font" Target="fonts/FiraSansExtraCondensedMedium-bold.fntdata"/><Relationship Id="rId45" Type="http://schemas.openxmlformats.org/officeDocument/2006/relationships/font" Target="fonts/FiraSansExtraCondensed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48" Type="http://schemas.openxmlformats.org/officeDocument/2006/relationships/font" Target="fonts/FiraSansExtraCondensedMedium-boldItalic.fntdata"/><Relationship Id="rId47" Type="http://schemas.openxmlformats.org/officeDocument/2006/relationships/font" Target="fonts/FiraSansExtraCondensedMedium-italic.fntdata"/><Relationship Id="rId49" Type="http://schemas.openxmlformats.org/officeDocument/2006/relationships/font" Target="fonts/Arvo-regular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2" Type="http://schemas.openxmlformats.org/officeDocument/2006/relationships/font" Target="fonts/ProximaNovaSemibold-boldItalic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font" Target="fonts/RobotoSlabLight-regular.fntdata"/><Relationship Id="rId34" Type="http://schemas.openxmlformats.org/officeDocument/2006/relationships/slide" Target="slides/slide28.xml"/><Relationship Id="rId71" Type="http://schemas.openxmlformats.org/officeDocument/2006/relationships/font" Target="fonts/ProximaNovaSemibold-bold.fntdata"/><Relationship Id="rId70" Type="http://schemas.openxmlformats.org/officeDocument/2006/relationships/font" Target="fonts/ProximaNovaSemibold-regular.fntdata"/><Relationship Id="rId37" Type="http://schemas.openxmlformats.org/officeDocument/2006/relationships/font" Target="fonts/Roboto-regular.fntdata"/><Relationship Id="rId36" Type="http://schemas.openxmlformats.org/officeDocument/2006/relationships/font" Target="fonts/RobotoSlabLight-bold.fntdata"/><Relationship Id="rId39" Type="http://schemas.openxmlformats.org/officeDocument/2006/relationships/font" Target="fonts/Roboto-italic.fntdata"/><Relationship Id="rId38" Type="http://schemas.openxmlformats.org/officeDocument/2006/relationships/font" Target="fonts/Roboto-bold.fntdata"/><Relationship Id="rId62" Type="http://schemas.openxmlformats.org/officeDocument/2006/relationships/font" Target="fonts/RobotoCondensed-bold.fntdata"/><Relationship Id="rId61" Type="http://schemas.openxmlformats.org/officeDocument/2006/relationships/font" Target="fonts/RobotoCondensed-regular.fntdata"/><Relationship Id="rId20" Type="http://schemas.openxmlformats.org/officeDocument/2006/relationships/slide" Target="slides/slide14.xml"/><Relationship Id="rId64" Type="http://schemas.openxmlformats.org/officeDocument/2006/relationships/font" Target="fonts/RobotoCondensed-boldItalic.fntdata"/><Relationship Id="rId63" Type="http://schemas.openxmlformats.org/officeDocument/2006/relationships/font" Target="fonts/RobotoCondensed-italic.fntdata"/><Relationship Id="rId22" Type="http://schemas.openxmlformats.org/officeDocument/2006/relationships/slide" Target="slides/slide16.xml"/><Relationship Id="rId66" Type="http://schemas.openxmlformats.org/officeDocument/2006/relationships/font" Target="fonts/RobotoCondensedLight-regular.fntdata"/><Relationship Id="rId21" Type="http://schemas.openxmlformats.org/officeDocument/2006/relationships/slide" Target="slides/slide15.xml"/><Relationship Id="rId65" Type="http://schemas.openxmlformats.org/officeDocument/2006/relationships/font" Target="fonts/SquadaOne-regular.fntdata"/><Relationship Id="rId24" Type="http://schemas.openxmlformats.org/officeDocument/2006/relationships/slide" Target="slides/slide18.xml"/><Relationship Id="rId68" Type="http://schemas.openxmlformats.org/officeDocument/2006/relationships/font" Target="fonts/RobotoCondensedLight-italic.fntdata"/><Relationship Id="rId23" Type="http://schemas.openxmlformats.org/officeDocument/2006/relationships/slide" Target="slides/slide17.xml"/><Relationship Id="rId67" Type="http://schemas.openxmlformats.org/officeDocument/2006/relationships/font" Target="fonts/RobotoCondensedLight-bold.fntdata"/><Relationship Id="rId60" Type="http://schemas.openxmlformats.org/officeDocument/2006/relationships/font" Target="fonts/FiraSansExtraCondensedLight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RobotoCondensedLight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Arvo-italic.fntdata"/><Relationship Id="rId50" Type="http://schemas.openxmlformats.org/officeDocument/2006/relationships/font" Target="fonts/Arvo-bold.fntdata"/><Relationship Id="rId53" Type="http://schemas.openxmlformats.org/officeDocument/2006/relationships/font" Target="fonts/FiraSansCondensedMedium-regular.fntdata"/><Relationship Id="rId52" Type="http://schemas.openxmlformats.org/officeDocument/2006/relationships/font" Target="fonts/Arvo-boldItalic.fntdata"/><Relationship Id="rId11" Type="http://schemas.openxmlformats.org/officeDocument/2006/relationships/slide" Target="slides/slide5.xml"/><Relationship Id="rId55" Type="http://schemas.openxmlformats.org/officeDocument/2006/relationships/font" Target="fonts/FiraSansCondensedMedium-italic.fntdata"/><Relationship Id="rId10" Type="http://schemas.openxmlformats.org/officeDocument/2006/relationships/slide" Target="slides/slide4.xml"/><Relationship Id="rId54" Type="http://schemas.openxmlformats.org/officeDocument/2006/relationships/font" Target="fonts/FiraSansCondensedMedium-bold.fntdata"/><Relationship Id="rId13" Type="http://schemas.openxmlformats.org/officeDocument/2006/relationships/slide" Target="slides/slide7.xml"/><Relationship Id="rId57" Type="http://schemas.openxmlformats.org/officeDocument/2006/relationships/font" Target="fonts/FiraSansExtraCondensedLight-regular.fntdata"/><Relationship Id="rId12" Type="http://schemas.openxmlformats.org/officeDocument/2006/relationships/slide" Target="slides/slide6.xml"/><Relationship Id="rId56" Type="http://schemas.openxmlformats.org/officeDocument/2006/relationships/font" Target="fonts/FiraSansCondensedMedium-boldItalic.fntdata"/><Relationship Id="rId15" Type="http://schemas.openxmlformats.org/officeDocument/2006/relationships/slide" Target="slides/slide9.xml"/><Relationship Id="rId59" Type="http://schemas.openxmlformats.org/officeDocument/2006/relationships/font" Target="fonts/FiraSansExtraCondensedLight-italic.fntdata"/><Relationship Id="rId14" Type="http://schemas.openxmlformats.org/officeDocument/2006/relationships/slide" Target="slides/slide8.xml"/><Relationship Id="rId58" Type="http://schemas.openxmlformats.org/officeDocument/2006/relationships/font" Target="fonts/FiraSansExtraCondensedLight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0.png>
</file>

<file path=ppt/media/image31.jpg>
</file>

<file path=ppt/media/image32.jpg>
</file>

<file path=ppt/media/image33.jpg>
</file>

<file path=ppt/media/image34.jpg>
</file>

<file path=ppt/media/image35.png>
</file>

<file path=ppt/media/image36.jpg>
</file>

<file path=ppt/media/image37.jpg>
</file>

<file path=ppt/media/image38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2e69e404f79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2e69e404f79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2e69e404f79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2e69e404f79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a39e48574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a39e48574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2e69e404f7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2e69e404f7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2e69e404f7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2e69e404f7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2e69e404f7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2e69e404f7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2e69e404f79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2e69e404f79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2e69e404f79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2e69e404f79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a39e48574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a39e48574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2e69e404f79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2e69e404f79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555f6d730f1d2774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555f6d730f1d2774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2e69e404f79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2e69e404f79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2e69e404f7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2e69e404f7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2e69e404f79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2e69e404f79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2e69e404f79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2e69e404f79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2e69e404f79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2e69e404f79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2e69e404f79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2e69e404f79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2e69e404f79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2e69e404f79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2e69e404f79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2e69e404f79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a39e48574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a39e48574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a39e4857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a39e4857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a39e48574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a39e48574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e69e404f7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e69e404f7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9f7b1142c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9f7b1142c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2e69e404f79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2e69e404f79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2e69e404f7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2e69e404f7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a39e48574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a39e48574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2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freepik.es/foto-gratis/macho-angulo-casco-realidad-virtual_7133530.htm" TargetMode="External"/><Relationship Id="rId3" Type="http://schemas.openxmlformats.org/officeDocument/2006/relationships/image" Target="../media/image2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/>
          <p:nvPr/>
        </p:nvSpPr>
        <p:spPr>
          <a:xfrm flipH="1">
            <a:off x="1375550" y="3092475"/>
            <a:ext cx="6393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" y="-399756"/>
            <a:ext cx="9144000" cy="436938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457200" y="2932650"/>
            <a:ext cx="82296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457275" y="3192525"/>
            <a:ext cx="8229600" cy="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1"/>
          <p:cNvSpPr txBox="1"/>
          <p:nvPr>
            <p:ph hasCustomPrompt="1" type="title"/>
          </p:nvPr>
        </p:nvSpPr>
        <p:spPr>
          <a:xfrm>
            <a:off x="539999" y="1400065"/>
            <a:ext cx="8064000" cy="178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0"/>
              <a:buNone/>
              <a:defRPr sz="1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1"/>
          <p:cNvSpPr txBox="1"/>
          <p:nvPr>
            <p:ph idx="1" type="subTitle"/>
          </p:nvPr>
        </p:nvSpPr>
        <p:spPr>
          <a:xfrm>
            <a:off x="537375" y="3235240"/>
            <a:ext cx="8066700" cy="39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74" name="Google Shape;7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945663" y="-346987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3414791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104897" y="-695083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945663" y="3773854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6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ctrTitle"/>
          </p:nvPr>
        </p:nvSpPr>
        <p:spPr>
          <a:xfrm>
            <a:off x="1690457" y="2052406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2" name="Google Shape;82;p13"/>
          <p:cNvSpPr txBox="1"/>
          <p:nvPr>
            <p:ph idx="1" type="subTitle"/>
          </p:nvPr>
        </p:nvSpPr>
        <p:spPr>
          <a:xfrm>
            <a:off x="2051807" y="2538657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13"/>
          <p:cNvSpPr txBox="1"/>
          <p:nvPr>
            <p:ph idx="2" type="ctrTitle"/>
          </p:nvPr>
        </p:nvSpPr>
        <p:spPr>
          <a:xfrm>
            <a:off x="1690457" y="3599531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" name="Google Shape;84;p13"/>
          <p:cNvSpPr txBox="1"/>
          <p:nvPr>
            <p:ph idx="3" type="subTitle"/>
          </p:nvPr>
        </p:nvSpPr>
        <p:spPr>
          <a:xfrm>
            <a:off x="2051807" y="40486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5" name="Google Shape;85;p13"/>
          <p:cNvSpPr txBox="1"/>
          <p:nvPr>
            <p:ph idx="4" type="ctrTitle"/>
          </p:nvPr>
        </p:nvSpPr>
        <p:spPr>
          <a:xfrm>
            <a:off x="4824357" y="2052406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13"/>
          <p:cNvSpPr txBox="1"/>
          <p:nvPr>
            <p:ph idx="5" type="subTitle"/>
          </p:nvPr>
        </p:nvSpPr>
        <p:spPr>
          <a:xfrm>
            <a:off x="5185707" y="2538657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7" name="Google Shape;87;p13"/>
          <p:cNvSpPr txBox="1"/>
          <p:nvPr>
            <p:ph idx="6" type="ctrTitle"/>
          </p:nvPr>
        </p:nvSpPr>
        <p:spPr>
          <a:xfrm>
            <a:off x="4824357" y="3599531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8" name="Google Shape;88;p13"/>
          <p:cNvSpPr txBox="1"/>
          <p:nvPr>
            <p:ph idx="7" type="subTitle"/>
          </p:nvPr>
        </p:nvSpPr>
        <p:spPr>
          <a:xfrm>
            <a:off x="5185707" y="40486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9" name="Google Shape;89;p13"/>
          <p:cNvSpPr txBox="1"/>
          <p:nvPr>
            <p:ph idx="8" type="ctrTitle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0" name="Google Shape;90;p13"/>
          <p:cNvSpPr txBox="1"/>
          <p:nvPr>
            <p:ph hasCustomPrompt="1" idx="9" type="title"/>
          </p:nvPr>
        </p:nvSpPr>
        <p:spPr>
          <a:xfrm>
            <a:off x="2128157" y="155563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hasCustomPrompt="1" idx="13" type="title"/>
          </p:nvPr>
        </p:nvSpPr>
        <p:spPr>
          <a:xfrm>
            <a:off x="2128157" y="30740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hasCustomPrompt="1" idx="14" type="title"/>
          </p:nvPr>
        </p:nvSpPr>
        <p:spPr>
          <a:xfrm>
            <a:off x="5262057" y="155563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hasCustomPrompt="1" idx="15" type="title"/>
          </p:nvPr>
        </p:nvSpPr>
        <p:spPr>
          <a:xfrm>
            <a:off x="5262057" y="30740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CUSTOM_36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ctrTitle"/>
          </p:nvPr>
        </p:nvSpPr>
        <p:spPr>
          <a:xfrm>
            <a:off x="657228" y="1778585"/>
            <a:ext cx="1959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" name="Google Shape;96;p14"/>
          <p:cNvSpPr txBox="1"/>
          <p:nvPr>
            <p:ph idx="1" type="subTitle"/>
          </p:nvPr>
        </p:nvSpPr>
        <p:spPr>
          <a:xfrm>
            <a:off x="657228" y="2252441"/>
            <a:ext cx="19593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7" name="Google Shape;97;p14"/>
          <p:cNvSpPr txBox="1"/>
          <p:nvPr>
            <p:ph idx="2" type="ctrTitle"/>
          </p:nvPr>
        </p:nvSpPr>
        <p:spPr>
          <a:xfrm>
            <a:off x="693636" y="3580934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" name="Google Shape;98;p14"/>
          <p:cNvSpPr txBox="1"/>
          <p:nvPr>
            <p:ph idx="3" type="subTitle"/>
          </p:nvPr>
        </p:nvSpPr>
        <p:spPr>
          <a:xfrm>
            <a:off x="693636" y="4036206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9" name="Google Shape;99;p14"/>
          <p:cNvSpPr txBox="1"/>
          <p:nvPr>
            <p:ph idx="4" type="ctrTitle"/>
          </p:nvPr>
        </p:nvSpPr>
        <p:spPr>
          <a:xfrm>
            <a:off x="3207532" y="1784778"/>
            <a:ext cx="1799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14"/>
          <p:cNvSpPr txBox="1"/>
          <p:nvPr>
            <p:ph idx="5" type="subTitle"/>
          </p:nvPr>
        </p:nvSpPr>
        <p:spPr>
          <a:xfrm>
            <a:off x="3188332" y="2252437"/>
            <a:ext cx="18381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1" name="Google Shape;101;p14"/>
          <p:cNvSpPr txBox="1"/>
          <p:nvPr>
            <p:ph idx="6" type="ctrTitle"/>
          </p:nvPr>
        </p:nvSpPr>
        <p:spPr>
          <a:xfrm>
            <a:off x="3233530" y="3580934"/>
            <a:ext cx="17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2" name="Google Shape;102;p14"/>
          <p:cNvSpPr txBox="1"/>
          <p:nvPr>
            <p:ph idx="7" type="subTitle"/>
          </p:nvPr>
        </p:nvSpPr>
        <p:spPr>
          <a:xfrm>
            <a:off x="3157180" y="4036206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3" name="Google Shape;103;p14"/>
          <p:cNvSpPr txBox="1"/>
          <p:nvPr>
            <p:ph idx="8" type="ctrTitle"/>
          </p:nvPr>
        </p:nvSpPr>
        <p:spPr>
          <a:xfrm>
            <a:off x="579450" y="401450"/>
            <a:ext cx="4593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" name="Google Shape;104;p14"/>
          <p:cNvSpPr txBox="1"/>
          <p:nvPr>
            <p:ph hasCustomPrompt="1" idx="9" type="title"/>
          </p:nvPr>
        </p:nvSpPr>
        <p:spPr>
          <a:xfrm>
            <a:off x="683628" y="1358010"/>
            <a:ext cx="1906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4"/>
          <p:cNvSpPr txBox="1"/>
          <p:nvPr>
            <p:ph hasCustomPrompt="1" idx="13" type="title"/>
          </p:nvPr>
        </p:nvSpPr>
        <p:spPr>
          <a:xfrm>
            <a:off x="693636" y="3141768"/>
            <a:ext cx="1906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4"/>
          <p:cNvSpPr txBox="1"/>
          <p:nvPr>
            <p:ph hasCustomPrompt="1" idx="14" type="title"/>
          </p:nvPr>
        </p:nvSpPr>
        <p:spPr>
          <a:xfrm>
            <a:off x="3180682" y="1370400"/>
            <a:ext cx="1853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/>
          <p:nvPr>
            <p:ph hasCustomPrompt="1" idx="15" type="title"/>
          </p:nvPr>
        </p:nvSpPr>
        <p:spPr>
          <a:xfrm>
            <a:off x="3233530" y="314177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pic>
        <p:nvPicPr>
          <p:cNvPr id="108" name="Google Shape;10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41276" y="2195283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41276" y="-482985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4"/>
          <p:cNvSpPr/>
          <p:nvPr/>
        </p:nvSpPr>
        <p:spPr>
          <a:xfrm>
            <a:off x="3042082" y="12638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581586" y="30373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579457" y="12638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3045130" y="30373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8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/>
          <p:nvPr>
            <p:ph idx="1" type="subTitle"/>
          </p:nvPr>
        </p:nvSpPr>
        <p:spPr>
          <a:xfrm>
            <a:off x="2722955" y="3329200"/>
            <a:ext cx="36981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9pPr>
          </a:lstStyle>
          <a:p/>
        </p:txBody>
      </p:sp>
      <p:sp>
        <p:nvSpPr>
          <p:cNvPr id="116" name="Google Shape;116;p15"/>
          <p:cNvSpPr txBox="1"/>
          <p:nvPr>
            <p:ph type="ctrTitle"/>
          </p:nvPr>
        </p:nvSpPr>
        <p:spPr>
          <a:xfrm>
            <a:off x="1710150" y="1328125"/>
            <a:ext cx="5723700" cy="18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340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17" name="Google Shape;11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079774" y="-405667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988976" y="2112358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3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idx="1" type="subTitle"/>
          </p:nvPr>
        </p:nvSpPr>
        <p:spPr>
          <a:xfrm>
            <a:off x="4511650" y="3131900"/>
            <a:ext cx="37179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9pPr>
          </a:lstStyle>
          <a:p/>
        </p:txBody>
      </p:sp>
      <p:sp>
        <p:nvSpPr>
          <p:cNvPr id="121" name="Google Shape;121;p16"/>
          <p:cNvSpPr txBox="1"/>
          <p:nvPr>
            <p:ph type="ctrTitle"/>
          </p:nvPr>
        </p:nvSpPr>
        <p:spPr>
          <a:xfrm>
            <a:off x="4511650" y="1054625"/>
            <a:ext cx="3717900" cy="18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340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22" name="Google Shape;12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76" y="-50168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10" y="2213744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76" y="-50168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10" y="2213744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25110" y="-501568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41276" y="2213857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 txBox="1"/>
          <p:nvPr>
            <p:ph type="ctrTitle"/>
          </p:nvPr>
        </p:nvSpPr>
        <p:spPr>
          <a:xfrm>
            <a:off x="2422500" y="2348625"/>
            <a:ext cx="42990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0" name="Google Shape;130;p17"/>
          <p:cNvSpPr txBox="1"/>
          <p:nvPr>
            <p:ph hasCustomPrompt="1" idx="2" type="title"/>
          </p:nvPr>
        </p:nvSpPr>
        <p:spPr>
          <a:xfrm>
            <a:off x="2422500" y="1296000"/>
            <a:ext cx="4299000" cy="10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2422500" y="2893425"/>
            <a:ext cx="4299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2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idx="1" type="subTitle"/>
          </p:nvPr>
        </p:nvSpPr>
        <p:spPr>
          <a:xfrm>
            <a:off x="3143300" y="1928850"/>
            <a:ext cx="28575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4" name="Google Shape;134;p18"/>
          <p:cNvSpPr txBox="1"/>
          <p:nvPr>
            <p:ph type="ctrTitle"/>
          </p:nvPr>
        </p:nvSpPr>
        <p:spPr>
          <a:xfrm flipH="1">
            <a:off x="2876000" y="709650"/>
            <a:ext cx="3392100" cy="8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35" name="Google Shape;13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41288" y="2866980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" y="2868654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3421663" y="364835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21663" y="-58075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>
            <p:ph type="ctrTitle"/>
          </p:nvPr>
        </p:nvSpPr>
        <p:spPr>
          <a:xfrm flipH="1">
            <a:off x="2359650" y="1400650"/>
            <a:ext cx="4424700" cy="9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" name="Google Shape;141;p19"/>
          <p:cNvSpPr txBox="1"/>
          <p:nvPr>
            <p:ph idx="1" type="subTitle"/>
          </p:nvPr>
        </p:nvSpPr>
        <p:spPr>
          <a:xfrm>
            <a:off x="2378700" y="2530005"/>
            <a:ext cx="4386600" cy="9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9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1398700" y="2910300"/>
            <a:ext cx="3486000" cy="17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4" name="Google Shape;144;p20"/>
          <p:cNvSpPr txBox="1"/>
          <p:nvPr>
            <p:ph type="ctrTitle"/>
          </p:nvPr>
        </p:nvSpPr>
        <p:spPr>
          <a:xfrm flipH="1">
            <a:off x="1372450" y="1886100"/>
            <a:ext cx="3486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5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45" name="Google Shape;14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34325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>
            <p:ph type="ctrTitle"/>
          </p:nvPr>
        </p:nvSpPr>
        <p:spPr>
          <a:xfrm>
            <a:off x="4297175" y="2355550"/>
            <a:ext cx="4299000" cy="6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4297175" y="1317160"/>
            <a:ext cx="4299000" cy="10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4297175" y="2900355"/>
            <a:ext cx="4299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20" name="Google Shape;2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76" y="-50168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10" y="2213744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ctrTitle"/>
          </p:nvPr>
        </p:nvSpPr>
        <p:spPr>
          <a:xfrm>
            <a:off x="5225420" y="1852550"/>
            <a:ext cx="29652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21"/>
          <p:cNvSpPr txBox="1"/>
          <p:nvPr>
            <p:ph idx="1" type="subTitle"/>
          </p:nvPr>
        </p:nvSpPr>
        <p:spPr>
          <a:xfrm>
            <a:off x="5242550" y="2648825"/>
            <a:ext cx="2930700" cy="12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149" name="Google Shape;14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112650" y="3448750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idx="1" type="subTitle"/>
          </p:nvPr>
        </p:nvSpPr>
        <p:spPr>
          <a:xfrm>
            <a:off x="4838200" y="1496605"/>
            <a:ext cx="3242700" cy="7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2" name="Google Shape;152;p22"/>
          <p:cNvSpPr txBox="1"/>
          <p:nvPr>
            <p:ph idx="2" type="subTitle"/>
          </p:nvPr>
        </p:nvSpPr>
        <p:spPr>
          <a:xfrm>
            <a:off x="4838200" y="3792973"/>
            <a:ext cx="3242700" cy="7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3" name="Google Shape;153;p22"/>
          <p:cNvSpPr txBox="1"/>
          <p:nvPr>
            <p:ph type="ctrTitle"/>
          </p:nvPr>
        </p:nvSpPr>
        <p:spPr>
          <a:xfrm flipH="1">
            <a:off x="457275" y="1931475"/>
            <a:ext cx="2875200" cy="12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4" name="Google Shape;154;p22"/>
          <p:cNvSpPr txBox="1"/>
          <p:nvPr>
            <p:ph idx="3" type="ctrTitle"/>
          </p:nvPr>
        </p:nvSpPr>
        <p:spPr>
          <a:xfrm>
            <a:off x="4838200" y="1336535"/>
            <a:ext cx="3242700" cy="2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5" name="Google Shape;155;p22"/>
          <p:cNvSpPr txBox="1"/>
          <p:nvPr>
            <p:ph idx="4" type="ctrTitle"/>
          </p:nvPr>
        </p:nvSpPr>
        <p:spPr>
          <a:xfrm>
            <a:off x="4838200" y="3626911"/>
            <a:ext cx="3242700" cy="2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56" name="Google Shape;15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4675" y="-5334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14675" y="354977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2"/>
          <p:cNvSpPr/>
          <p:nvPr/>
        </p:nvSpPr>
        <p:spPr>
          <a:xfrm>
            <a:off x="4226350" y="2752750"/>
            <a:ext cx="4470600" cy="1943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4226350" y="441872"/>
            <a:ext cx="4470600" cy="1943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 text 5">
  <p:cSld name="CUSTOM_4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idx="1" type="subTitle"/>
          </p:nvPr>
        </p:nvSpPr>
        <p:spPr>
          <a:xfrm>
            <a:off x="4390050" y="2938200"/>
            <a:ext cx="3405000" cy="17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2" name="Google Shape;162;p23"/>
          <p:cNvSpPr txBox="1"/>
          <p:nvPr>
            <p:ph type="ctrTitle"/>
          </p:nvPr>
        </p:nvSpPr>
        <p:spPr>
          <a:xfrm flipH="1">
            <a:off x="4114500" y="2004895"/>
            <a:ext cx="3956100" cy="7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63" name="Google Shape;16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823501" y="-1143550"/>
            <a:ext cx="4655626" cy="420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11459" y="2523800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3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ctrTitle"/>
          </p:nvPr>
        </p:nvSpPr>
        <p:spPr>
          <a:xfrm>
            <a:off x="457200" y="517918"/>
            <a:ext cx="82296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24"/>
          <p:cNvSpPr txBox="1"/>
          <p:nvPr>
            <p:ph idx="2" type="ctrTitle"/>
          </p:nvPr>
        </p:nvSpPr>
        <p:spPr>
          <a:xfrm>
            <a:off x="2750155" y="1492066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8" name="Google Shape;168;p24"/>
          <p:cNvSpPr txBox="1"/>
          <p:nvPr>
            <p:ph idx="1" type="subTitle"/>
          </p:nvPr>
        </p:nvSpPr>
        <p:spPr>
          <a:xfrm>
            <a:off x="2750119" y="2192634"/>
            <a:ext cx="15702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9" name="Google Shape;169;p24"/>
          <p:cNvSpPr txBox="1"/>
          <p:nvPr>
            <p:ph idx="3" type="ctrTitle"/>
          </p:nvPr>
        </p:nvSpPr>
        <p:spPr>
          <a:xfrm>
            <a:off x="4800201" y="1497325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0" name="Google Shape;170;p24"/>
          <p:cNvSpPr txBox="1"/>
          <p:nvPr>
            <p:ph idx="4" type="subTitle"/>
          </p:nvPr>
        </p:nvSpPr>
        <p:spPr>
          <a:xfrm>
            <a:off x="4800165" y="2192634"/>
            <a:ext cx="15702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1" name="Google Shape;171;p24"/>
          <p:cNvSpPr txBox="1"/>
          <p:nvPr>
            <p:ph idx="5" type="ctrTitle"/>
          </p:nvPr>
        </p:nvSpPr>
        <p:spPr>
          <a:xfrm>
            <a:off x="3794948" y="3219050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2" name="Google Shape;172;p24"/>
          <p:cNvSpPr txBox="1"/>
          <p:nvPr>
            <p:ph idx="6" type="subTitle"/>
          </p:nvPr>
        </p:nvSpPr>
        <p:spPr>
          <a:xfrm>
            <a:off x="3753025" y="3910976"/>
            <a:ext cx="16539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173" name="Google Shape;17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4"/>
          <p:cNvSpPr/>
          <p:nvPr/>
        </p:nvSpPr>
        <p:spPr>
          <a:xfrm rot="5400000">
            <a:off x="2534502" y="1090938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4"/>
          <p:cNvSpPr/>
          <p:nvPr/>
        </p:nvSpPr>
        <p:spPr>
          <a:xfrm rot="5400000">
            <a:off x="3566117" y="2781995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4"/>
          <p:cNvSpPr/>
          <p:nvPr/>
        </p:nvSpPr>
        <p:spPr>
          <a:xfrm rot="5400000">
            <a:off x="4584549" y="1090938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262630" y="2659235"/>
            <a:ext cx="2928524" cy="264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3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/>
          <p:nvPr>
            <p:ph type="ctrTitle"/>
          </p:nvPr>
        </p:nvSpPr>
        <p:spPr>
          <a:xfrm>
            <a:off x="457200" y="517918"/>
            <a:ext cx="82296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5"/>
          <p:cNvSpPr txBox="1"/>
          <p:nvPr>
            <p:ph idx="2" type="ctrTitle"/>
          </p:nvPr>
        </p:nvSpPr>
        <p:spPr>
          <a:xfrm>
            <a:off x="3716190" y="2062575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1" name="Google Shape;181;p25"/>
          <p:cNvSpPr txBox="1"/>
          <p:nvPr>
            <p:ph idx="1" type="subTitle"/>
          </p:nvPr>
        </p:nvSpPr>
        <p:spPr>
          <a:xfrm>
            <a:off x="3716190" y="2765019"/>
            <a:ext cx="15702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5"/>
          <p:cNvSpPr txBox="1"/>
          <p:nvPr>
            <p:ph idx="3" type="ctrTitle"/>
          </p:nvPr>
        </p:nvSpPr>
        <p:spPr>
          <a:xfrm>
            <a:off x="5910940" y="2066326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3" name="Google Shape;183;p25"/>
          <p:cNvSpPr txBox="1"/>
          <p:nvPr>
            <p:ph idx="4" type="subTitle"/>
          </p:nvPr>
        </p:nvSpPr>
        <p:spPr>
          <a:xfrm>
            <a:off x="5910940" y="2866007"/>
            <a:ext cx="15702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5"/>
          <p:cNvSpPr txBox="1"/>
          <p:nvPr>
            <p:ph idx="5" type="ctrTitle"/>
          </p:nvPr>
        </p:nvSpPr>
        <p:spPr>
          <a:xfrm>
            <a:off x="1521440" y="2062585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5" name="Google Shape;185;p25"/>
          <p:cNvSpPr txBox="1"/>
          <p:nvPr>
            <p:ph idx="6" type="subTitle"/>
          </p:nvPr>
        </p:nvSpPr>
        <p:spPr>
          <a:xfrm>
            <a:off x="1479590" y="2765029"/>
            <a:ext cx="16539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6" name="Google Shape;18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3138825" y="3806025"/>
            <a:ext cx="2957125" cy="266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339551" y="-408250"/>
            <a:ext cx="2494901" cy="225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944449" y="-571400"/>
            <a:ext cx="2494901" cy="2251126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5"/>
          <p:cNvSpPr/>
          <p:nvPr/>
        </p:nvSpPr>
        <p:spPr>
          <a:xfrm>
            <a:off x="5653690" y="1619951"/>
            <a:ext cx="2084700" cy="19086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5"/>
          <p:cNvSpPr/>
          <p:nvPr/>
        </p:nvSpPr>
        <p:spPr>
          <a:xfrm>
            <a:off x="5843140" y="1793451"/>
            <a:ext cx="1705800" cy="1561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5"/>
          <p:cNvSpPr/>
          <p:nvPr/>
        </p:nvSpPr>
        <p:spPr>
          <a:xfrm>
            <a:off x="3458940" y="1619951"/>
            <a:ext cx="2084700" cy="19086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5"/>
          <p:cNvSpPr/>
          <p:nvPr/>
        </p:nvSpPr>
        <p:spPr>
          <a:xfrm>
            <a:off x="3648390" y="1793451"/>
            <a:ext cx="1705800" cy="1561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5"/>
          <p:cNvSpPr/>
          <p:nvPr/>
        </p:nvSpPr>
        <p:spPr>
          <a:xfrm>
            <a:off x="1264190" y="1619951"/>
            <a:ext cx="2084700" cy="19086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5"/>
          <p:cNvSpPr/>
          <p:nvPr/>
        </p:nvSpPr>
        <p:spPr>
          <a:xfrm>
            <a:off x="1453700" y="1793451"/>
            <a:ext cx="1705800" cy="1561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37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/>
          <p:nvPr>
            <p:ph type="ctrTitle"/>
          </p:nvPr>
        </p:nvSpPr>
        <p:spPr>
          <a:xfrm>
            <a:off x="457200" y="517918"/>
            <a:ext cx="82296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7" name="Google Shape;197;p26"/>
          <p:cNvSpPr txBox="1"/>
          <p:nvPr>
            <p:ph idx="2" type="ctrTitle"/>
          </p:nvPr>
        </p:nvSpPr>
        <p:spPr>
          <a:xfrm>
            <a:off x="3675800" y="1638900"/>
            <a:ext cx="1841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8" name="Google Shape;198;p26"/>
          <p:cNvSpPr txBox="1"/>
          <p:nvPr>
            <p:ph idx="1" type="subTitle"/>
          </p:nvPr>
        </p:nvSpPr>
        <p:spPr>
          <a:xfrm>
            <a:off x="3675813" y="2100350"/>
            <a:ext cx="1841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9" name="Google Shape;199;p26"/>
          <p:cNvSpPr txBox="1"/>
          <p:nvPr>
            <p:ph idx="3" type="ctrTitle"/>
          </p:nvPr>
        </p:nvSpPr>
        <p:spPr>
          <a:xfrm>
            <a:off x="5921301" y="1628801"/>
            <a:ext cx="1818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0" name="Google Shape;200;p26"/>
          <p:cNvSpPr txBox="1"/>
          <p:nvPr>
            <p:ph idx="4" type="subTitle"/>
          </p:nvPr>
        </p:nvSpPr>
        <p:spPr>
          <a:xfrm>
            <a:off x="5898455" y="2074101"/>
            <a:ext cx="1841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1" name="Google Shape;201;p26"/>
          <p:cNvSpPr txBox="1"/>
          <p:nvPr>
            <p:ph idx="5" type="ctrTitle"/>
          </p:nvPr>
        </p:nvSpPr>
        <p:spPr>
          <a:xfrm>
            <a:off x="1413972" y="1638900"/>
            <a:ext cx="188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2" name="Google Shape;202;p26"/>
          <p:cNvSpPr txBox="1"/>
          <p:nvPr>
            <p:ph idx="6" type="subTitle"/>
          </p:nvPr>
        </p:nvSpPr>
        <p:spPr>
          <a:xfrm>
            <a:off x="1416400" y="2100350"/>
            <a:ext cx="18831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203" name="Google Shape;20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339551" y="-408250"/>
            <a:ext cx="2494901" cy="225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944449" y="-571400"/>
            <a:ext cx="2494901" cy="2251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6"/>
          <p:cNvSpPr txBox="1"/>
          <p:nvPr>
            <p:ph idx="7" type="ctrTitle"/>
          </p:nvPr>
        </p:nvSpPr>
        <p:spPr>
          <a:xfrm>
            <a:off x="5920295" y="3212913"/>
            <a:ext cx="1841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6" name="Google Shape;206;p26"/>
          <p:cNvSpPr txBox="1"/>
          <p:nvPr>
            <p:ph idx="8" type="subTitle"/>
          </p:nvPr>
        </p:nvSpPr>
        <p:spPr>
          <a:xfrm>
            <a:off x="5920252" y="3658212"/>
            <a:ext cx="1841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7" name="Google Shape;207;p26"/>
          <p:cNvSpPr txBox="1"/>
          <p:nvPr>
            <p:ph idx="9" type="ctrTitle"/>
          </p:nvPr>
        </p:nvSpPr>
        <p:spPr>
          <a:xfrm>
            <a:off x="1413969" y="3212913"/>
            <a:ext cx="1841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8" name="Google Shape;208;p26"/>
          <p:cNvSpPr txBox="1"/>
          <p:nvPr>
            <p:ph idx="13" type="subTitle"/>
          </p:nvPr>
        </p:nvSpPr>
        <p:spPr>
          <a:xfrm>
            <a:off x="1413926" y="3658212"/>
            <a:ext cx="1841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9" name="Google Shape;209;p26"/>
          <p:cNvSpPr txBox="1"/>
          <p:nvPr>
            <p:ph idx="14" type="ctrTitle"/>
          </p:nvPr>
        </p:nvSpPr>
        <p:spPr>
          <a:xfrm>
            <a:off x="3675843" y="3212913"/>
            <a:ext cx="1841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0" name="Google Shape;210;p26"/>
          <p:cNvSpPr txBox="1"/>
          <p:nvPr>
            <p:ph idx="15" type="subTitle"/>
          </p:nvPr>
        </p:nvSpPr>
        <p:spPr>
          <a:xfrm>
            <a:off x="3675800" y="3658212"/>
            <a:ext cx="1841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11" name="Google Shape;211;p26"/>
          <p:cNvSpPr/>
          <p:nvPr/>
        </p:nvSpPr>
        <p:spPr>
          <a:xfrm>
            <a:off x="1366875" y="1705800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6"/>
          <p:cNvSpPr/>
          <p:nvPr/>
        </p:nvSpPr>
        <p:spPr>
          <a:xfrm>
            <a:off x="3607775" y="1705801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6"/>
          <p:cNvSpPr/>
          <p:nvPr/>
        </p:nvSpPr>
        <p:spPr>
          <a:xfrm>
            <a:off x="3607775" y="3263701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6"/>
          <p:cNvSpPr/>
          <p:nvPr/>
        </p:nvSpPr>
        <p:spPr>
          <a:xfrm>
            <a:off x="5848675" y="1705801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6"/>
          <p:cNvSpPr/>
          <p:nvPr/>
        </p:nvSpPr>
        <p:spPr>
          <a:xfrm>
            <a:off x="5848675" y="3263701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6"/>
          <p:cNvSpPr/>
          <p:nvPr/>
        </p:nvSpPr>
        <p:spPr>
          <a:xfrm>
            <a:off x="1366875" y="3263700"/>
            <a:ext cx="1982400" cy="11568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40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type="ctrTitle"/>
          </p:nvPr>
        </p:nvSpPr>
        <p:spPr>
          <a:xfrm>
            <a:off x="1242600" y="1830975"/>
            <a:ext cx="66588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9" name="Google Shape;219;p27"/>
          <p:cNvSpPr txBox="1"/>
          <p:nvPr>
            <p:ph idx="1" type="subTitle"/>
          </p:nvPr>
        </p:nvSpPr>
        <p:spPr>
          <a:xfrm>
            <a:off x="3106675" y="2632418"/>
            <a:ext cx="2930700" cy="12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cxnSp>
        <p:nvCxnSpPr>
          <p:cNvPr id="220" name="Google Shape;220;p27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1" name="Google Shape;221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" y="-96213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34325" y="2668625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/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5" name="Google Shape;225;p28"/>
          <p:cNvSpPr txBox="1"/>
          <p:nvPr>
            <p:ph idx="1" type="subTitle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cxnSp>
        <p:nvCxnSpPr>
          <p:cNvPr id="226" name="Google Shape;226;p28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7" name="Google Shape;22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100" y="2134944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41285" y="-200131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12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 txBox="1"/>
          <p:nvPr>
            <p:ph type="ctrTitle"/>
          </p:nvPr>
        </p:nvSpPr>
        <p:spPr>
          <a:xfrm>
            <a:off x="1250675" y="2994425"/>
            <a:ext cx="66588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1" name="Google Shape;231;p29"/>
          <p:cNvSpPr txBox="1"/>
          <p:nvPr>
            <p:ph idx="1" type="subTitle"/>
          </p:nvPr>
        </p:nvSpPr>
        <p:spPr>
          <a:xfrm>
            <a:off x="3114750" y="3631076"/>
            <a:ext cx="2930700" cy="6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232" name="Google Shape;23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41286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0" y="0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44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/>
          <p:nvPr>
            <p:ph type="title"/>
          </p:nvPr>
        </p:nvSpPr>
        <p:spPr>
          <a:xfrm>
            <a:off x="457200" y="453668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36" name="Google Shape;236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0"/>
          <p:cNvSpPr txBox="1"/>
          <p:nvPr>
            <p:ph idx="1" type="subTitle"/>
          </p:nvPr>
        </p:nvSpPr>
        <p:spPr>
          <a:xfrm>
            <a:off x="1638300" y="3524733"/>
            <a:ext cx="1381200" cy="8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30"/>
          <p:cNvSpPr txBox="1"/>
          <p:nvPr>
            <p:ph idx="2" type="subTitle"/>
          </p:nvPr>
        </p:nvSpPr>
        <p:spPr>
          <a:xfrm>
            <a:off x="3104700" y="3514233"/>
            <a:ext cx="13971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0"/>
          <p:cNvSpPr txBox="1"/>
          <p:nvPr>
            <p:ph idx="3" type="subTitle"/>
          </p:nvPr>
        </p:nvSpPr>
        <p:spPr>
          <a:xfrm>
            <a:off x="4571100" y="3511408"/>
            <a:ext cx="13812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30"/>
          <p:cNvSpPr txBox="1"/>
          <p:nvPr>
            <p:ph idx="4" type="subTitle"/>
          </p:nvPr>
        </p:nvSpPr>
        <p:spPr>
          <a:xfrm>
            <a:off x="6023400" y="3529870"/>
            <a:ext cx="13971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0"/>
          <p:cNvSpPr txBox="1"/>
          <p:nvPr>
            <p:ph idx="5" type="subTitle"/>
          </p:nvPr>
        </p:nvSpPr>
        <p:spPr>
          <a:xfrm>
            <a:off x="1638300" y="3196233"/>
            <a:ext cx="13971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2" name="Google Shape;242;p30"/>
          <p:cNvSpPr txBox="1"/>
          <p:nvPr>
            <p:ph idx="6" type="subTitle"/>
          </p:nvPr>
        </p:nvSpPr>
        <p:spPr>
          <a:xfrm>
            <a:off x="3104700" y="3196233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3" name="Google Shape;243;p30"/>
          <p:cNvSpPr txBox="1"/>
          <p:nvPr>
            <p:ph idx="7" type="subTitle"/>
          </p:nvPr>
        </p:nvSpPr>
        <p:spPr>
          <a:xfrm>
            <a:off x="4571999" y="3196233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4" name="Google Shape;244;p30"/>
          <p:cNvSpPr txBox="1"/>
          <p:nvPr>
            <p:ph idx="8" type="subTitle"/>
          </p:nvPr>
        </p:nvSpPr>
        <p:spPr>
          <a:xfrm>
            <a:off x="6037498" y="3196233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80849" y="-92389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251655" y="398810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 txBox="1"/>
          <p:nvPr>
            <p:ph type="ctrTitle"/>
          </p:nvPr>
        </p:nvSpPr>
        <p:spPr>
          <a:xfrm flipH="1">
            <a:off x="502200" y="445025"/>
            <a:ext cx="8184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1255350" y="1454625"/>
            <a:ext cx="6633300" cy="32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45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1"/>
          <p:cNvSpPr txBox="1"/>
          <p:nvPr>
            <p:ph type="ctrTitle"/>
          </p:nvPr>
        </p:nvSpPr>
        <p:spPr>
          <a:xfrm flipH="1">
            <a:off x="457200" y="449368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247" name="Google Shape;247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13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12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1"/>
          <p:cNvSpPr txBox="1"/>
          <p:nvPr>
            <p:ph idx="1" type="subTitle"/>
          </p:nvPr>
        </p:nvSpPr>
        <p:spPr>
          <a:xfrm>
            <a:off x="540000" y="3527280"/>
            <a:ext cx="1381200" cy="8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31"/>
          <p:cNvSpPr txBox="1"/>
          <p:nvPr>
            <p:ph idx="2" type="subTitle"/>
          </p:nvPr>
        </p:nvSpPr>
        <p:spPr>
          <a:xfrm>
            <a:off x="2741438" y="2077288"/>
            <a:ext cx="13971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31"/>
          <p:cNvSpPr txBox="1"/>
          <p:nvPr>
            <p:ph idx="3" type="subTitle"/>
          </p:nvPr>
        </p:nvSpPr>
        <p:spPr>
          <a:xfrm>
            <a:off x="5033512" y="3516526"/>
            <a:ext cx="13812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31"/>
          <p:cNvSpPr txBox="1"/>
          <p:nvPr>
            <p:ph idx="4" type="subTitle"/>
          </p:nvPr>
        </p:nvSpPr>
        <p:spPr>
          <a:xfrm>
            <a:off x="7214825" y="2077856"/>
            <a:ext cx="13971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31"/>
          <p:cNvSpPr txBox="1"/>
          <p:nvPr>
            <p:ph idx="5" type="subTitle"/>
          </p:nvPr>
        </p:nvSpPr>
        <p:spPr>
          <a:xfrm>
            <a:off x="532050" y="3198780"/>
            <a:ext cx="13971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4" name="Google Shape;254;p31"/>
          <p:cNvSpPr txBox="1"/>
          <p:nvPr>
            <p:ph idx="6" type="subTitle"/>
          </p:nvPr>
        </p:nvSpPr>
        <p:spPr>
          <a:xfrm>
            <a:off x="2749388" y="1759288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5" name="Google Shape;255;p31"/>
          <p:cNvSpPr txBox="1"/>
          <p:nvPr>
            <p:ph idx="7" type="subTitle"/>
          </p:nvPr>
        </p:nvSpPr>
        <p:spPr>
          <a:xfrm>
            <a:off x="5033512" y="3201351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6" name="Google Shape;256;p31"/>
          <p:cNvSpPr txBox="1"/>
          <p:nvPr>
            <p:ph idx="8" type="subTitle"/>
          </p:nvPr>
        </p:nvSpPr>
        <p:spPr>
          <a:xfrm>
            <a:off x="7222775" y="1765255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7" name="Google Shape;257;p31"/>
          <p:cNvSpPr/>
          <p:nvPr/>
        </p:nvSpPr>
        <p:spPr>
          <a:xfrm>
            <a:off x="2774288" y="2968200"/>
            <a:ext cx="1331400" cy="12609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1"/>
          <p:cNvSpPr/>
          <p:nvPr/>
        </p:nvSpPr>
        <p:spPr>
          <a:xfrm>
            <a:off x="5058412" y="1896175"/>
            <a:ext cx="1331400" cy="12609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1"/>
          <p:cNvSpPr/>
          <p:nvPr/>
        </p:nvSpPr>
        <p:spPr>
          <a:xfrm>
            <a:off x="7247675" y="2968200"/>
            <a:ext cx="1331400" cy="12609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1"/>
          <p:cNvSpPr/>
          <p:nvPr/>
        </p:nvSpPr>
        <p:spPr>
          <a:xfrm>
            <a:off x="564900" y="1896175"/>
            <a:ext cx="1331400" cy="12609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46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"/>
          <p:cNvSpPr txBox="1"/>
          <p:nvPr>
            <p:ph type="ctrTitle"/>
          </p:nvPr>
        </p:nvSpPr>
        <p:spPr>
          <a:xfrm flipH="1">
            <a:off x="457200" y="449368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263" name="Google Shape;26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13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12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2"/>
          <p:cNvSpPr txBox="1"/>
          <p:nvPr>
            <p:ph idx="1" type="subTitle"/>
          </p:nvPr>
        </p:nvSpPr>
        <p:spPr>
          <a:xfrm>
            <a:off x="871700" y="2932300"/>
            <a:ext cx="1365600" cy="8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2"/>
          <p:cNvSpPr txBox="1"/>
          <p:nvPr>
            <p:ph idx="2" type="subTitle"/>
          </p:nvPr>
        </p:nvSpPr>
        <p:spPr>
          <a:xfrm>
            <a:off x="2957400" y="2914675"/>
            <a:ext cx="13971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32"/>
          <p:cNvSpPr txBox="1"/>
          <p:nvPr>
            <p:ph idx="3" type="subTitle"/>
          </p:nvPr>
        </p:nvSpPr>
        <p:spPr>
          <a:xfrm>
            <a:off x="5026550" y="2911563"/>
            <a:ext cx="13812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2"/>
          <p:cNvSpPr txBox="1"/>
          <p:nvPr>
            <p:ph idx="4" type="subTitle"/>
          </p:nvPr>
        </p:nvSpPr>
        <p:spPr>
          <a:xfrm>
            <a:off x="7080700" y="2906381"/>
            <a:ext cx="13971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32"/>
          <p:cNvSpPr txBox="1"/>
          <p:nvPr>
            <p:ph idx="5" type="subTitle"/>
          </p:nvPr>
        </p:nvSpPr>
        <p:spPr>
          <a:xfrm>
            <a:off x="871700" y="2603800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0" name="Google Shape;270;p32"/>
          <p:cNvSpPr txBox="1"/>
          <p:nvPr>
            <p:ph idx="6" type="subTitle"/>
          </p:nvPr>
        </p:nvSpPr>
        <p:spPr>
          <a:xfrm>
            <a:off x="2957400" y="2596675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1" name="Google Shape;271;p32"/>
          <p:cNvSpPr txBox="1"/>
          <p:nvPr>
            <p:ph idx="7" type="subTitle"/>
          </p:nvPr>
        </p:nvSpPr>
        <p:spPr>
          <a:xfrm>
            <a:off x="5027449" y="2596388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2" name="Google Shape;272;p32"/>
          <p:cNvSpPr txBox="1"/>
          <p:nvPr>
            <p:ph idx="8" type="subTitle"/>
          </p:nvPr>
        </p:nvSpPr>
        <p:spPr>
          <a:xfrm>
            <a:off x="7094798" y="2593780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3" name="Google Shape;273;p32"/>
          <p:cNvSpPr/>
          <p:nvPr/>
        </p:nvSpPr>
        <p:spPr>
          <a:xfrm>
            <a:off x="4824854" y="1809750"/>
            <a:ext cx="1771800" cy="2000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2"/>
          <p:cNvSpPr/>
          <p:nvPr/>
        </p:nvSpPr>
        <p:spPr>
          <a:xfrm>
            <a:off x="676400" y="1809750"/>
            <a:ext cx="1771800" cy="2000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2"/>
          <p:cNvSpPr/>
          <p:nvPr/>
        </p:nvSpPr>
        <p:spPr>
          <a:xfrm>
            <a:off x="2762097" y="1809750"/>
            <a:ext cx="1771800" cy="2000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2"/>
          <p:cNvSpPr/>
          <p:nvPr/>
        </p:nvSpPr>
        <p:spPr>
          <a:xfrm>
            <a:off x="6885386" y="1809750"/>
            <a:ext cx="1771800" cy="20004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"/>
          <p:cNvSpPr/>
          <p:nvPr/>
        </p:nvSpPr>
        <p:spPr>
          <a:xfrm>
            <a:off x="457200" y="1669026"/>
            <a:ext cx="767128" cy="663708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2"/>
          <p:cNvSpPr/>
          <p:nvPr/>
        </p:nvSpPr>
        <p:spPr>
          <a:xfrm>
            <a:off x="2548551" y="1671756"/>
            <a:ext cx="767128" cy="663708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2"/>
          <p:cNvSpPr/>
          <p:nvPr/>
        </p:nvSpPr>
        <p:spPr>
          <a:xfrm>
            <a:off x="4618345" y="1663035"/>
            <a:ext cx="767128" cy="663708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2"/>
          <p:cNvSpPr/>
          <p:nvPr/>
        </p:nvSpPr>
        <p:spPr>
          <a:xfrm>
            <a:off x="6684933" y="1667766"/>
            <a:ext cx="767128" cy="663708"/>
          </a:xfrm>
          <a:custGeom>
            <a:rect b="b" l="l" r="r" t="t"/>
            <a:pathLst>
              <a:path extrusionOk="0" h="27692" w="32007">
                <a:moveTo>
                  <a:pt x="8016" y="0"/>
                </a:moveTo>
                <a:lnTo>
                  <a:pt x="0" y="13846"/>
                </a:lnTo>
                <a:lnTo>
                  <a:pt x="8016" y="27692"/>
                </a:lnTo>
                <a:lnTo>
                  <a:pt x="23990" y="27692"/>
                </a:lnTo>
                <a:lnTo>
                  <a:pt x="32006" y="13846"/>
                </a:lnTo>
                <a:lnTo>
                  <a:pt x="2399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4">
  <p:cSld name="CUSTOM_47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2440291" y="376148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94051" y="376148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3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5" name="Google Shape;285;p33"/>
          <p:cNvSpPr txBox="1"/>
          <p:nvPr>
            <p:ph idx="1" type="subTitle"/>
          </p:nvPr>
        </p:nvSpPr>
        <p:spPr>
          <a:xfrm>
            <a:off x="905500" y="2764675"/>
            <a:ext cx="14385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33"/>
          <p:cNvSpPr txBox="1"/>
          <p:nvPr>
            <p:ph idx="2" type="subTitle"/>
          </p:nvPr>
        </p:nvSpPr>
        <p:spPr>
          <a:xfrm>
            <a:off x="2896725" y="2761596"/>
            <a:ext cx="13971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33"/>
          <p:cNvSpPr txBox="1"/>
          <p:nvPr>
            <p:ph idx="3" type="subTitle"/>
          </p:nvPr>
        </p:nvSpPr>
        <p:spPr>
          <a:xfrm>
            <a:off x="4879150" y="2761049"/>
            <a:ext cx="13812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33"/>
          <p:cNvSpPr txBox="1"/>
          <p:nvPr>
            <p:ph idx="4" type="subTitle"/>
          </p:nvPr>
        </p:nvSpPr>
        <p:spPr>
          <a:xfrm>
            <a:off x="6833675" y="2760900"/>
            <a:ext cx="13971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33"/>
          <p:cNvSpPr txBox="1"/>
          <p:nvPr>
            <p:ph idx="5" type="subTitle"/>
          </p:nvPr>
        </p:nvSpPr>
        <p:spPr>
          <a:xfrm>
            <a:off x="926600" y="2449250"/>
            <a:ext cx="14385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0" name="Google Shape;290;p33"/>
          <p:cNvSpPr txBox="1"/>
          <p:nvPr>
            <p:ph idx="6" type="subTitle"/>
          </p:nvPr>
        </p:nvSpPr>
        <p:spPr>
          <a:xfrm>
            <a:off x="2896724" y="2443588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1" name="Google Shape;291;p33"/>
          <p:cNvSpPr txBox="1"/>
          <p:nvPr>
            <p:ph idx="7" type="subTitle"/>
          </p:nvPr>
        </p:nvSpPr>
        <p:spPr>
          <a:xfrm>
            <a:off x="4880055" y="2445872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2" name="Google Shape;292;p33"/>
          <p:cNvSpPr txBox="1"/>
          <p:nvPr>
            <p:ph idx="8" type="subTitle"/>
          </p:nvPr>
        </p:nvSpPr>
        <p:spPr>
          <a:xfrm>
            <a:off x="6847773" y="2448299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48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4"/>
          <p:cNvSpPr txBox="1"/>
          <p:nvPr>
            <p:ph type="ctrTitle"/>
          </p:nvPr>
        </p:nvSpPr>
        <p:spPr>
          <a:xfrm flipH="1">
            <a:off x="540000" y="448619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295" name="Google Shape;295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4"/>
          <p:cNvSpPr txBox="1"/>
          <p:nvPr>
            <p:ph idx="1" type="subTitle"/>
          </p:nvPr>
        </p:nvSpPr>
        <p:spPr>
          <a:xfrm>
            <a:off x="1526019" y="2570265"/>
            <a:ext cx="18129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34"/>
          <p:cNvSpPr txBox="1"/>
          <p:nvPr>
            <p:ph idx="2" type="subTitle"/>
          </p:nvPr>
        </p:nvSpPr>
        <p:spPr>
          <a:xfrm>
            <a:off x="3635401" y="2570272"/>
            <a:ext cx="18732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34"/>
          <p:cNvSpPr txBox="1"/>
          <p:nvPr>
            <p:ph idx="3" type="subTitle"/>
          </p:nvPr>
        </p:nvSpPr>
        <p:spPr>
          <a:xfrm>
            <a:off x="5797968" y="2559605"/>
            <a:ext cx="18507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34"/>
          <p:cNvSpPr txBox="1"/>
          <p:nvPr>
            <p:ph idx="4" type="subTitle"/>
          </p:nvPr>
        </p:nvSpPr>
        <p:spPr>
          <a:xfrm>
            <a:off x="1526019" y="3166668"/>
            <a:ext cx="1812900" cy="4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00" name="Google Shape;300;p34"/>
          <p:cNvSpPr txBox="1"/>
          <p:nvPr>
            <p:ph idx="5" type="subTitle"/>
          </p:nvPr>
        </p:nvSpPr>
        <p:spPr>
          <a:xfrm>
            <a:off x="3646051" y="3166668"/>
            <a:ext cx="1851900" cy="4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01" name="Google Shape;301;p34"/>
          <p:cNvSpPr txBox="1"/>
          <p:nvPr>
            <p:ph idx="6" type="subTitle"/>
          </p:nvPr>
        </p:nvSpPr>
        <p:spPr>
          <a:xfrm>
            <a:off x="5797968" y="3170098"/>
            <a:ext cx="1850700" cy="4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02" name="Google Shape;302;p34"/>
          <p:cNvSpPr/>
          <p:nvPr/>
        </p:nvSpPr>
        <p:spPr>
          <a:xfrm rot="5400000">
            <a:off x="1077063" y="1815559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4"/>
          <p:cNvSpPr/>
          <p:nvPr/>
        </p:nvSpPr>
        <p:spPr>
          <a:xfrm rot="5400000">
            <a:off x="3216713" y="1815559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4"/>
          <p:cNvSpPr/>
          <p:nvPr/>
        </p:nvSpPr>
        <p:spPr>
          <a:xfrm rot="5400000">
            <a:off x="5356363" y="1815559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49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25279" y="-469300"/>
            <a:ext cx="3071650" cy="277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605746" y="-468167"/>
            <a:ext cx="3071650" cy="2771549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5"/>
          <p:cNvSpPr txBox="1"/>
          <p:nvPr>
            <p:ph type="ctrTitle"/>
          </p:nvPr>
        </p:nvSpPr>
        <p:spPr>
          <a:xfrm flipH="1">
            <a:off x="457200" y="452225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9" name="Google Shape;309;p35"/>
          <p:cNvSpPr txBox="1"/>
          <p:nvPr>
            <p:ph idx="1" type="subTitle"/>
          </p:nvPr>
        </p:nvSpPr>
        <p:spPr>
          <a:xfrm>
            <a:off x="560206" y="2951258"/>
            <a:ext cx="23865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35"/>
          <p:cNvSpPr txBox="1"/>
          <p:nvPr>
            <p:ph idx="2" type="subTitle"/>
          </p:nvPr>
        </p:nvSpPr>
        <p:spPr>
          <a:xfrm>
            <a:off x="3390622" y="2951265"/>
            <a:ext cx="23805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35"/>
          <p:cNvSpPr txBox="1"/>
          <p:nvPr>
            <p:ph idx="3" type="subTitle"/>
          </p:nvPr>
        </p:nvSpPr>
        <p:spPr>
          <a:xfrm>
            <a:off x="6232531" y="2953683"/>
            <a:ext cx="23670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35"/>
          <p:cNvSpPr txBox="1"/>
          <p:nvPr>
            <p:ph idx="4" type="subTitle"/>
          </p:nvPr>
        </p:nvSpPr>
        <p:spPr>
          <a:xfrm>
            <a:off x="560200" y="3571274"/>
            <a:ext cx="23865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13" name="Google Shape;313;p35"/>
          <p:cNvSpPr txBox="1"/>
          <p:nvPr>
            <p:ph idx="5" type="subTitle"/>
          </p:nvPr>
        </p:nvSpPr>
        <p:spPr>
          <a:xfrm>
            <a:off x="3404151" y="3571274"/>
            <a:ext cx="23535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14" name="Google Shape;314;p35"/>
          <p:cNvSpPr txBox="1"/>
          <p:nvPr>
            <p:ph idx="6" type="subTitle"/>
          </p:nvPr>
        </p:nvSpPr>
        <p:spPr>
          <a:xfrm>
            <a:off x="6232531" y="3561605"/>
            <a:ext cx="23670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15" name="Google Shape;315;p35"/>
          <p:cNvSpPr txBox="1"/>
          <p:nvPr>
            <p:ph idx="7" type="subTitle"/>
          </p:nvPr>
        </p:nvSpPr>
        <p:spPr>
          <a:xfrm>
            <a:off x="540000" y="2580087"/>
            <a:ext cx="23865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16" name="Google Shape;316;p35"/>
          <p:cNvSpPr txBox="1"/>
          <p:nvPr>
            <p:ph idx="8" type="subTitle"/>
          </p:nvPr>
        </p:nvSpPr>
        <p:spPr>
          <a:xfrm>
            <a:off x="3384649" y="2580087"/>
            <a:ext cx="23535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17" name="Google Shape;317;p35"/>
          <p:cNvSpPr txBox="1"/>
          <p:nvPr>
            <p:ph idx="9" type="subTitle"/>
          </p:nvPr>
        </p:nvSpPr>
        <p:spPr>
          <a:xfrm>
            <a:off x="6212900" y="2583512"/>
            <a:ext cx="23670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18" name="Google Shape;318;p35"/>
          <p:cNvSpPr/>
          <p:nvPr/>
        </p:nvSpPr>
        <p:spPr>
          <a:xfrm>
            <a:off x="6120000" y="2551773"/>
            <a:ext cx="2560200" cy="1067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5"/>
          <p:cNvSpPr/>
          <p:nvPr/>
        </p:nvSpPr>
        <p:spPr>
          <a:xfrm>
            <a:off x="3291900" y="2551782"/>
            <a:ext cx="2560200" cy="1067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5"/>
          <p:cNvSpPr/>
          <p:nvPr/>
        </p:nvSpPr>
        <p:spPr>
          <a:xfrm>
            <a:off x="463800" y="2551773"/>
            <a:ext cx="2560200" cy="1067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5"/>
          <p:cNvSpPr txBox="1"/>
          <p:nvPr/>
        </p:nvSpPr>
        <p:spPr>
          <a:xfrm>
            <a:off x="6123563" y="3619448"/>
            <a:ext cx="2553300" cy="3456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322" name="Google Shape;322;p35"/>
          <p:cNvSpPr txBox="1"/>
          <p:nvPr/>
        </p:nvSpPr>
        <p:spPr>
          <a:xfrm>
            <a:off x="467363" y="3619448"/>
            <a:ext cx="2553300" cy="3456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323" name="Google Shape;323;p35"/>
          <p:cNvSpPr txBox="1"/>
          <p:nvPr/>
        </p:nvSpPr>
        <p:spPr>
          <a:xfrm>
            <a:off x="3295463" y="3619454"/>
            <a:ext cx="2553300" cy="34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3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 txBox="1"/>
          <p:nvPr>
            <p:ph type="ctrTitle"/>
          </p:nvPr>
        </p:nvSpPr>
        <p:spPr>
          <a:xfrm flipH="1">
            <a:off x="457200" y="449368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326" name="Google Shape;32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13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12" y="-695298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4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7"/>
          <p:cNvSpPr txBox="1"/>
          <p:nvPr>
            <p:ph type="ctrTitle"/>
          </p:nvPr>
        </p:nvSpPr>
        <p:spPr>
          <a:xfrm flipH="1">
            <a:off x="457200" y="444387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330" name="Google Shape;33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25279" y="-316900"/>
            <a:ext cx="3071650" cy="277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605746" y="-315767"/>
            <a:ext cx="3071650" cy="2771549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8"/>
          <p:cNvSpPr txBox="1"/>
          <p:nvPr>
            <p:ph type="ctrTitle"/>
          </p:nvPr>
        </p:nvSpPr>
        <p:spPr>
          <a:xfrm flipH="1">
            <a:off x="540000" y="441718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50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39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8" name="Google Shape;338;p39"/>
          <p:cNvSpPr txBox="1"/>
          <p:nvPr>
            <p:ph idx="1" type="subTitle"/>
          </p:nvPr>
        </p:nvSpPr>
        <p:spPr>
          <a:xfrm>
            <a:off x="1203833" y="2719326"/>
            <a:ext cx="22401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39"/>
          <p:cNvSpPr txBox="1"/>
          <p:nvPr>
            <p:ph idx="2" type="subTitle"/>
          </p:nvPr>
        </p:nvSpPr>
        <p:spPr>
          <a:xfrm>
            <a:off x="4766489" y="3583682"/>
            <a:ext cx="22992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39"/>
          <p:cNvSpPr txBox="1"/>
          <p:nvPr>
            <p:ph idx="3" type="subTitle"/>
          </p:nvPr>
        </p:nvSpPr>
        <p:spPr>
          <a:xfrm>
            <a:off x="4772499" y="1802770"/>
            <a:ext cx="22992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39"/>
          <p:cNvSpPr txBox="1"/>
          <p:nvPr>
            <p:ph idx="4" type="subTitle"/>
          </p:nvPr>
        </p:nvSpPr>
        <p:spPr>
          <a:xfrm>
            <a:off x="1203833" y="2196338"/>
            <a:ext cx="22401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42" name="Google Shape;342;p39"/>
          <p:cNvSpPr txBox="1"/>
          <p:nvPr>
            <p:ph idx="5" type="subTitle"/>
          </p:nvPr>
        </p:nvSpPr>
        <p:spPr>
          <a:xfrm>
            <a:off x="4798042" y="3079150"/>
            <a:ext cx="22731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43" name="Google Shape;343;p39"/>
          <p:cNvSpPr txBox="1"/>
          <p:nvPr>
            <p:ph idx="6" type="subTitle"/>
          </p:nvPr>
        </p:nvSpPr>
        <p:spPr>
          <a:xfrm>
            <a:off x="4772499" y="1272083"/>
            <a:ext cx="2299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6">
  <p:cSld name="CUSTOM_5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0"/>
          <p:cNvSpPr txBox="1"/>
          <p:nvPr>
            <p:ph type="ctrTitle"/>
          </p:nvPr>
        </p:nvSpPr>
        <p:spPr>
          <a:xfrm flipH="1">
            <a:off x="457200" y="437047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346" name="Google Shape;346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2440291" y="391388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94051" y="391388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540059" y="-586073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96724" y="-590242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0"/>
          <p:cNvSpPr txBox="1"/>
          <p:nvPr>
            <p:ph idx="1" type="subTitle"/>
          </p:nvPr>
        </p:nvSpPr>
        <p:spPr>
          <a:xfrm>
            <a:off x="672350" y="1887930"/>
            <a:ext cx="19566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40"/>
          <p:cNvSpPr txBox="1"/>
          <p:nvPr>
            <p:ph idx="2" type="subTitle"/>
          </p:nvPr>
        </p:nvSpPr>
        <p:spPr>
          <a:xfrm>
            <a:off x="3580500" y="3409864"/>
            <a:ext cx="19566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40"/>
          <p:cNvSpPr txBox="1"/>
          <p:nvPr>
            <p:ph idx="3" type="subTitle"/>
          </p:nvPr>
        </p:nvSpPr>
        <p:spPr>
          <a:xfrm>
            <a:off x="6515100" y="1895625"/>
            <a:ext cx="19344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40"/>
          <p:cNvSpPr txBox="1"/>
          <p:nvPr>
            <p:ph idx="4" type="subTitle"/>
          </p:nvPr>
        </p:nvSpPr>
        <p:spPr>
          <a:xfrm>
            <a:off x="683450" y="1561974"/>
            <a:ext cx="19344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54" name="Google Shape;354;p40"/>
          <p:cNvSpPr txBox="1"/>
          <p:nvPr>
            <p:ph idx="5" type="subTitle"/>
          </p:nvPr>
        </p:nvSpPr>
        <p:spPr>
          <a:xfrm>
            <a:off x="3591600" y="3070826"/>
            <a:ext cx="19344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55" name="Google Shape;355;p40"/>
          <p:cNvSpPr txBox="1"/>
          <p:nvPr>
            <p:ph idx="6" type="subTitle"/>
          </p:nvPr>
        </p:nvSpPr>
        <p:spPr>
          <a:xfrm>
            <a:off x="6515100" y="1561974"/>
            <a:ext cx="19344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2336850" y="2792565"/>
            <a:ext cx="2085600" cy="11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" name="Google Shape;31;p5"/>
          <p:cNvSpPr txBox="1"/>
          <p:nvPr>
            <p:ph idx="2" type="subTitle"/>
          </p:nvPr>
        </p:nvSpPr>
        <p:spPr>
          <a:xfrm>
            <a:off x="4721650" y="2781757"/>
            <a:ext cx="2085600" cy="11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2" name="Google Shape;32;p5"/>
          <p:cNvSpPr txBox="1"/>
          <p:nvPr>
            <p:ph type="ctrTitle"/>
          </p:nvPr>
        </p:nvSpPr>
        <p:spPr>
          <a:xfrm flipH="1">
            <a:off x="4721600" y="462755"/>
            <a:ext cx="3673200" cy="13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5"/>
          <p:cNvSpPr txBox="1"/>
          <p:nvPr>
            <p:ph idx="3" type="ctrTitle"/>
          </p:nvPr>
        </p:nvSpPr>
        <p:spPr>
          <a:xfrm>
            <a:off x="2229313" y="2629926"/>
            <a:ext cx="2300700" cy="2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5"/>
          <p:cNvSpPr txBox="1"/>
          <p:nvPr>
            <p:ph idx="4" type="ctrTitle"/>
          </p:nvPr>
        </p:nvSpPr>
        <p:spPr>
          <a:xfrm>
            <a:off x="4572000" y="2629926"/>
            <a:ext cx="2384700" cy="2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 rot="5400000">
            <a:off x="2050488" y="1999184"/>
            <a:ext cx="2658200" cy="2384800"/>
          </a:xfrm>
          <a:prstGeom prst="flowChartPreparation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5"/>
          <p:cNvSpPr/>
          <p:nvPr/>
        </p:nvSpPr>
        <p:spPr>
          <a:xfrm rot="5400000">
            <a:off x="4435288" y="1999174"/>
            <a:ext cx="2658200" cy="23848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7">
  <p:cSld name="CUSTOM_52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1"/>
          <p:cNvSpPr txBox="1"/>
          <p:nvPr>
            <p:ph type="ctrTitle"/>
          </p:nvPr>
        </p:nvSpPr>
        <p:spPr>
          <a:xfrm flipH="1">
            <a:off x="457200" y="437050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358" name="Google Shape;358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1"/>
          <p:cNvSpPr txBox="1"/>
          <p:nvPr>
            <p:ph idx="1" type="subTitle"/>
          </p:nvPr>
        </p:nvSpPr>
        <p:spPr>
          <a:xfrm>
            <a:off x="1700600" y="2921393"/>
            <a:ext cx="13953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0" name="Google Shape;360;p41"/>
          <p:cNvSpPr txBox="1"/>
          <p:nvPr>
            <p:ph idx="2" type="subTitle"/>
          </p:nvPr>
        </p:nvSpPr>
        <p:spPr>
          <a:xfrm>
            <a:off x="1553500" y="2529762"/>
            <a:ext cx="16431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1" name="Google Shape;361;p41"/>
          <p:cNvSpPr txBox="1"/>
          <p:nvPr>
            <p:ph idx="3" type="subTitle"/>
          </p:nvPr>
        </p:nvSpPr>
        <p:spPr>
          <a:xfrm>
            <a:off x="1691000" y="2027255"/>
            <a:ext cx="13953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2" name="Google Shape;362;p41"/>
          <p:cNvSpPr txBox="1"/>
          <p:nvPr>
            <p:ph idx="4" type="subTitle"/>
          </p:nvPr>
        </p:nvSpPr>
        <p:spPr>
          <a:xfrm>
            <a:off x="5929000" y="2926550"/>
            <a:ext cx="16431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41"/>
          <p:cNvSpPr txBox="1"/>
          <p:nvPr>
            <p:ph idx="5" type="subTitle"/>
          </p:nvPr>
        </p:nvSpPr>
        <p:spPr>
          <a:xfrm>
            <a:off x="5905750" y="2518950"/>
            <a:ext cx="16896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4" name="Google Shape;364;p41"/>
          <p:cNvSpPr txBox="1"/>
          <p:nvPr>
            <p:ph idx="6" type="subTitle"/>
          </p:nvPr>
        </p:nvSpPr>
        <p:spPr>
          <a:xfrm>
            <a:off x="6001300" y="2032688"/>
            <a:ext cx="14985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5" name="Google Shape;365;p41"/>
          <p:cNvSpPr txBox="1"/>
          <p:nvPr>
            <p:ph idx="7" type="subTitle"/>
          </p:nvPr>
        </p:nvSpPr>
        <p:spPr>
          <a:xfrm>
            <a:off x="3768500" y="3407943"/>
            <a:ext cx="16068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41"/>
          <p:cNvSpPr txBox="1"/>
          <p:nvPr>
            <p:ph idx="8" type="subTitle"/>
          </p:nvPr>
        </p:nvSpPr>
        <p:spPr>
          <a:xfrm>
            <a:off x="3604790" y="3039918"/>
            <a:ext cx="19344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7" name="Google Shape;367;p41"/>
          <p:cNvSpPr txBox="1"/>
          <p:nvPr>
            <p:ph idx="9" type="subTitle"/>
          </p:nvPr>
        </p:nvSpPr>
        <p:spPr>
          <a:xfrm>
            <a:off x="3604790" y="2529480"/>
            <a:ext cx="19344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8" name="Google Shape;368;p41"/>
          <p:cNvSpPr/>
          <p:nvPr/>
        </p:nvSpPr>
        <p:spPr>
          <a:xfrm>
            <a:off x="3577850" y="1722475"/>
            <a:ext cx="1988100" cy="2905200"/>
          </a:xfrm>
          <a:prstGeom prst="rect">
            <a:avLst/>
          </a:prstGeom>
          <a:solidFill>
            <a:srgbClr val="FFFFFF">
              <a:alpha val="1192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      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9" name="Google Shape;369;p41"/>
          <p:cNvSpPr/>
          <p:nvPr/>
        </p:nvSpPr>
        <p:spPr>
          <a:xfrm>
            <a:off x="5756500" y="1177900"/>
            <a:ext cx="1988100" cy="2905200"/>
          </a:xfrm>
          <a:prstGeom prst="rect">
            <a:avLst/>
          </a:prstGeom>
          <a:solidFill>
            <a:srgbClr val="FFFFFF">
              <a:alpha val="1192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      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0" name="Google Shape;370;p41"/>
          <p:cNvSpPr/>
          <p:nvPr/>
        </p:nvSpPr>
        <p:spPr>
          <a:xfrm>
            <a:off x="1399400" y="1177900"/>
            <a:ext cx="1988100" cy="2905200"/>
          </a:xfrm>
          <a:prstGeom prst="rect">
            <a:avLst/>
          </a:prstGeom>
          <a:solidFill>
            <a:srgbClr val="FFFFFF">
              <a:alpha val="11920"/>
            </a:srgbClr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      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71" name="Google Shape;371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125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8">
  <p:cSld name="CUSTOM_54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2"/>
          <p:cNvSpPr txBox="1"/>
          <p:nvPr>
            <p:ph idx="1" type="subTitle"/>
          </p:nvPr>
        </p:nvSpPr>
        <p:spPr>
          <a:xfrm>
            <a:off x="974900" y="3744804"/>
            <a:ext cx="21570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42"/>
          <p:cNvSpPr txBox="1"/>
          <p:nvPr>
            <p:ph idx="2" type="subTitle"/>
          </p:nvPr>
        </p:nvSpPr>
        <p:spPr>
          <a:xfrm>
            <a:off x="3554325" y="3744826"/>
            <a:ext cx="21447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42"/>
          <p:cNvSpPr txBox="1"/>
          <p:nvPr>
            <p:ph idx="3" type="subTitle"/>
          </p:nvPr>
        </p:nvSpPr>
        <p:spPr>
          <a:xfrm>
            <a:off x="6002400" y="3747226"/>
            <a:ext cx="21447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42"/>
          <p:cNvSpPr txBox="1"/>
          <p:nvPr>
            <p:ph idx="4" type="subTitle"/>
          </p:nvPr>
        </p:nvSpPr>
        <p:spPr>
          <a:xfrm>
            <a:off x="965900" y="3428412"/>
            <a:ext cx="21750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77" name="Google Shape;377;p42"/>
          <p:cNvSpPr txBox="1"/>
          <p:nvPr>
            <p:ph idx="5" type="subTitle"/>
          </p:nvPr>
        </p:nvSpPr>
        <p:spPr>
          <a:xfrm>
            <a:off x="3566479" y="3439312"/>
            <a:ext cx="21447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78" name="Google Shape;378;p42"/>
          <p:cNvSpPr txBox="1"/>
          <p:nvPr>
            <p:ph idx="6" type="subTitle"/>
          </p:nvPr>
        </p:nvSpPr>
        <p:spPr>
          <a:xfrm>
            <a:off x="5987250" y="3439300"/>
            <a:ext cx="21750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pic>
        <p:nvPicPr>
          <p:cNvPr id="379" name="Google Shape;379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325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42"/>
          <p:cNvSpPr txBox="1"/>
          <p:nvPr>
            <p:ph type="ctrTitle"/>
          </p:nvPr>
        </p:nvSpPr>
        <p:spPr>
          <a:xfrm flipH="1">
            <a:off x="457200" y="445025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 4">
  <p:cSld name="CUSTOM_17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3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387" name="Google Shape;38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8926" y="4150897"/>
            <a:ext cx="1414025" cy="12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967964" y="4293802"/>
            <a:ext cx="1414025" cy="12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8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762551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325" y="3762551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-38650"/>
            <a:ext cx="3300524" cy="297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843475" y="0"/>
            <a:ext cx="3300524" cy="297807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44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 6">
  <p:cSld name="CUSTOM_19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71524" y="-514075"/>
            <a:ext cx="2933449" cy="264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972867" y="-514075"/>
            <a:ext cx="2933449" cy="264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45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5">
  <p:cSld name="CUSTOM_23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6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4" name="Google Shape;404;p46"/>
          <p:cNvSpPr txBox="1"/>
          <p:nvPr>
            <p:ph idx="2" type="ctrTitle"/>
          </p:nvPr>
        </p:nvSpPr>
        <p:spPr>
          <a:xfrm>
            <a:off x="1690457" y="1900424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5" name="Google Shape;405;p46"/>
          <p:cNvSpPr txBox="1"/>
          <p:nvPr>
            <p:ph idx="1" type="subTitle"/>
          </p:nvPr>
        </p:nvSpPr>
        <p:spPr>
          <a:xfrm>
            <a:off x="2051807" y="23697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06" name="Google Shape;406;p46"/>
          <p:cNvSpPr txBox="1"/>
          <p:nvPr>
            <p:ph idx="3" type="ctrTitle"/>
          </p:nvPr>
        </p:nvSpPr>
        <p:spPr>
          <a:xfrm>
            <a:off x="1690457" y="340500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7" name="Google Shape;407;p46"/>
          <p:cNvSpPr txBox="1"/>
          <p:nvPr>
            <p:ph idx="4" type="subTitle"/>
          </p:nvPr>
        </p:nvSpPr>
        <p:spPr>
          <a:xfrm>
            <a:off x="2051807" y="387172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08" name="Google Shape;408;p46"/>
          <p:cNvSpPr txBox="1"/>
          <p:nvPr>
            <p:ph idx="5" type="ctrTitle"/>
          </p:nvPr>
        </p:nvSpPr>
        <p:spPr>
          <a:xfrm>
            <a:off x="4824357" y="1900424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9" name="Google Shape;409;p46"/>
          <p:cNvSpPr txBox="1"/>
          <p:nvPr>
            <p:ph idx="6" type="subTitle"/>
          </p:nvPr>
        </p:nvSpPr>
        <p:spPr>
          <a:xfrm>
            <a:off x="5185707" y="23697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10" name="Google Shape;410;p46"/>
          <p:cNvSpPr txBox="1"/>
          <p:nvPr>
            <p:ph idx="7" type="ctrTitle"/>
          </p:nvPr>
        </p:nvSpPr>
        <p:spPr>
          <a:xfrm>
            <a:off x="4824357" y="340500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1" name="Google Shape;411;p46"/>
          <p:cNvSpPr txBox="1"/>
          <p:nvPr>
            <p:ph idx="8" type="subTitle"/>
          </p:nvPr>
        </p:nvSpPr>
        <p:spPr>
          <a:xfrm>
            <a:off x="5185707" y="387172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cxnSp>
        <p:nvCxnSpPr>
          <p:cNvPr id="412" name="Google Shape;412;p46"/>
          <p:cNvCxnSpPr/>
          <p:nvPr/>
        </p:nvCxnSpPr>
        <p:spPr>
          <a:xfrm>
            <a:off x="2273400" y="2110663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46"/>
          <p:cNvCxnSpPr/>
          <p:nvPr/>
        </p:nvCxnSpPr>
        <p:spPr>
          <a:xfrm>
            <a:off x="2273400" y="3627438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14" name="Google Shape;414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5400000">
            <a:off x="6941050" y="-576048"/>
            <a:ext cx="2754276" cy="248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34550" y="-576388"/>
            <a:ext cx="2754276" cy="248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44075" y="3612343"/>
            <a:ext cx="2754276" cy="248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5400000">
            <a:off x="6931525" y="3621493"/>
            <a:ext cx="2754276" cy="248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6">
  <p:cSld name="CUSTOM_24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7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0" name="Google Shape;420;p47"/>
          <p:cNvSpPr txBox="1"/>
          <p:nvPr>
            <p:ph idx="2" type="ctrTitle"/>
          </p:nvPr>
        </p:nvSpPr>
        <p:spPr>
          <a:xfrm>
            <a:off x="229439" y="2376009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1" name="Google Shape;421;p47"/>
          <p:cNvSpPr txBox="1"/>
          <p:nvPr>
            <p:ph idx="1" type="subTitle"/>
          </p:nvPr>
        </p:nvSpPr>
        <p:spPr>
          <a:xfrm>
            <a:off x="590789" y="2837472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22" name="Google Shape;422;p47"/>
          <p:cNvSpPr txBox="1"/>
          <p:nvPr>
            <p:ph idx="3" type="ctrTitle"/>
          </p:nvPr>
        </p:nvSpPr>
        <p:spPr>
          <a:xfrm>
            <a:off x="2243273" y="2381109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3" name="Google Shape;423;p47"/>
          <p:cNvSpPr txBox="1"/>
          <p:nvPr>
            <p:ph idx="4" type="subTitle"/>
          </p:nvPr>
        </p:nvSpPr>
        <p:spPr>
          <a:xfrm>
            <a:off x="2604623" y="2842572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24" name="Google Shape;424;p47"/>
          <p:cNvSpPr txBox="1"/>
          <p:nvPr>
            <p:ph idx="5" type="ctrTitle"/>
          </p:nvPr>
        </p:nvSpPr>
        <p:spPr>
          <a:xfrm>
            <a:off x="4285903" y="2386506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5" name="Google Shape;425;p47"/>
          <p:cNvSpPr txBox="1"/>
          <p:nvPr>
            <p:ph idx="6" type="subTitle"/>
          </p:nvPr>
        </p:nvSpPr>
        <p:spPr>
          <a:xfrm>
            <a:off x="4647253" y="2847969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26" name="Google Shape;426;p47"/>
          <p:cNvSpPr txBox="1"/>
          <p:nvPr>
            <p:ph idx="7" type="ctrTitle"/>
          </p:nvPr>
        </p:nvSpPr>
        <p:spPr>
          <a:xfrm>
            <a:off x="6290426" y="2391606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7" name="Google Shape;427;p47"/>
          <p:cNvSpPr txBox="1"/>
          <p:nvPr>
            <p:ph idx="8" type="subTitle"/>
          </p:nvPr>
        </p:nvSpPr>
        <p:spPr>
          <a:xfrm>
            <a:off x="6651776" y="2853069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428" name="Google Shape;428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71825" y="-58113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208780" y="363887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52804" y="3644024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-581412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47"/>
          <p:cNvSpPr/>
          <p:nvPr/>
        </p:nvSpPr>
        <p:spPr>
          <a:xfrm>
            <a:off x="5173671" y="1733509"/>
            <a:ext cx="853640" cy="73872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7"/>
          <p:cNvSpPr/>
          <p:nvPr/>
        </p:nvSpPr>
        <p:spPr>
          <a:xfrm>
            <a:off x="3131041" y="1723025"/>
            <a:ext cx="853640" cy="73872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7"/>
          <p:cNvSpPr/>
          <p:nvPr/>
        </p:nvSpPr>
        <p:spPr>
          <a:xfrm>
            <a:off x="7178193" y="1733522"/>
            <a:ext cx="853640" cy="73872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7"/>
          <p:cNvSpPr/>
          <p:nvPr/>
        </p:nvSpPr>
        <p:spPr>
          <a:xfrm>
            <a:off x="1117206" y="1723013"/>
            <a:ext cx="853640" cy="738728"/>
          </a:xfrm>
          <a:custGeom>
            <a:rect b="b" l="l" r="r" t="t"/>
            <a:pathLst>
              <a:path extrusionOk="0" h="8508" w="9834">
                <a:moveTo>
                  <a:pt x="2425" y="1"/>
                </a:moveTo>
                <a:lnTo>
                  <a:pt x="1" y="4254"/>
                </a:lnTo>
                <a:lnTo>
                  <a:pt x="458" y="5077"/>
                </a:lnTo>
                <a:lnTo>
                  <a:pt x="2425" y="8507"/>
                </a:lnTo>
                <a:lnTo>
                  <a:pt x="7364" y="8507"/>
                </a:lnTo>
                <a:lnTo>
                  <a:pt x="9330" y="5077"/>
                </a:lnTo>
                <a:lnTo>
                  <a:pt x="9833" y="4254"/>
                </a:lnTo>
                <a:lnTo>
                  <a:pt x="736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55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8"/>
          <p:cNvSpPr txBox="1"/>
          <p:nvPr>
            <p:ph type="ctrTitle"/>
          </p:nvPr>
        </p:nvSpPr>
        <p:spPr>
          <a:xfrm flipH="1">
            <a:off x="540000" y="452026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8" name="Google Shape;438;p48"/>
          <p:cNvSpPr txBox="1"/>
          <p:nvPr>
            <p:ph idx="1" type="subTitle"/>
          </p:nvPr>
        </p:nvSpPr>
        <p:spPr>
          <a:xfrm>
            <a:off x="772100" y="1791299"/>
            <a:ext cx="20136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439" name="Google Shape;439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71825" y="-58113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208780" y="363887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52804" y="3644024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-581412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48"/>
          <p:cNvSpPr txBox="1"/>
          <p:nvPr>
            <p:ph hasCustomPrompt="1" idx="2" type="title"/>
          </p:nvPr>
        </p:nvSpPr>
        <p:spPr>
          <a:xfrm>
            <a:off x="772100" y="1481125"/>
            <a:ext cx="20136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4" name="Google Shape;444;p48"/>
          <p:cNvSpPr txBox="1"/>
          <p:nvPr>
            <p:ph idx="3" type="subTitle"/>
          </p:nvPr>
        </p:nvSpPr>
        <p:spPr>
          <a:xfrm>
            <a:off x="763375" y="2854584"/>
            <a:ext cx="20136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45" name="Google Shape;445;p48"/>
          <p:cNvSpPr txBox="1"/>
          <p:nvPr>
            <p:ph hasCustomPrompt="1" idx="4" type="title"/>
          </p:nvPr>
        </p:nvSpPr>
        <p:spPr>
          <a:xfrm>
            <a:off x="763375" y="2549389"/>
            <a:ext cx="20136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6" name="Google Shape;446;p48"/>
          <p:cNvSpPr txBox="1"/>
          <p:nvPr>
            <p:ph idx="5" type="subTitle"/>
          </p:nvPr>
        </p:nvSpPr>
        <p:spPr>
          <a:xfrm>
            <a:off x="6369350" y="1791299"/>
            <a:ext cx="20136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47" name="Google Shape;447;p48"/>
          <p:cNvSpPr txBox="1"/>
          <p:nvPr>
            <p:ph hasCustomPrompt="1" idx="6" type="title"/>
          </p:nvPr>
        </p:nvSpPr>
        <p:spPr>
          <a:xfrm>
            <a:off x="6369300" y="1481125"/>
            <a:ext cx="20136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8" name="Google Shape;448;p48"/>
          <p:cNvSpPr txBox="1"/>
          <p:nvPr>
            <p:ph idx="7" type="subTitle"/>
          </p:nvPr>
        </p:nvSpPr>
        <p:spPr>
          <a:xfrm>
            <a:off x="6369300" y="2849652"/>
            <a:ext cx="20136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49" name="Google Shape;449;p48"/>
          <p:cNvSpPr txBox="1"/>
          <p:nvPr>
            <p:ph hasCustomPrompt="1" idx="8" type="title"/>
          </p:nvPr>
        </p:nvSpPr>
        <p:spPr>
          <a:xfrm>
            <a:off x="6369300" y="2549402"/>
            <a:ext cx="20136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56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9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2" name="Google Shape;452;p49"/>
          <p:cNvSpPr txBox="1"/>
          <p:nvPr>
            <p:ph idx="1" type="subTitle"/>
          </p:nvPr>
        </p:nvSpPr>
        <p:spPr>
          <a:xfrm>
            <a:off x="1132000" y="3432862"/>
            <a:ext cx="18741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pic>
        <p:nvPicPr>
          <p:cNvPr id="453" name="Google Shape;453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-581412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49"/>
          <p:cNvSpPr txBox="1"/>
          <p:nvPr>
            <p:ph hasCustomPrompt="1" idx="2" type="title"/>
          </p:nvPr>
        </p:nvSpPr>
        <p:spPr>
          <a:xfrm>
            <a:off x="3725850" y="2029263"/>
            <a:ext cx="15159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55" name="Google Shape;455;p49"/>
          <p:cNvSpPr txBox="1"/>
          <p:nvPr>
            <p:ph hasCustomPrompt="1" idx="3" type="title"/>
          </p:nvPr>
        </p:nvSpPr>
        <p:spPr>
          <a:xfrm>
            <a:off x="3022450" y="3601675"/>
            <a:ext cx="14073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56" name="Google Shape;456;p49"/>
          <p:cNvSpPr txBox="1"/>
          <p:nvPr>
            <p:ph hasCustomPrompt="1" idx="4" type="title"/>
          </p:nvPr>
        </p:nvSpPr>
        <p:spPr>
          <a:xfrm>
            <a:off x="4565843" y="3408687"/>
            <a:ext cx="6858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57" name="Google Shape;457;p49"/>
          <p:cNvSpPr txBox="1"/>
          <p:nvPr>
            <p:ph idx="5" type="subTitle"/>
          </p:nvPr>
        </p:nvSpPr>
        <p:spPr>
          <a:xfrm>
            <a:off x="5445069" y="1751762"/>
            <a:ext cx="18687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58" name="Google Shape;458;p49"/>
          <p:cNvSpPr txBox="1"/>
          <p:nvPr>
            <p:ph idx="6" type="subTitle"/>
          </p:nvPr>
        </p:nvSpPr>
        <p:spPr>
          <a:xfrm>
            <a:off x="5326225" y="3441195"/>
            <a:ext cx="18741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59" name="Google Shape;459;p49"/>
          <p:cNvSpPr txBox="1"/>
          <p:nvPr>
            <p:ph idx="7" type="subTitle"/>
          </p:nvPr>
        </p:nvSpPr>
        <p:spPr>
          <a:xfrm>
            <a:off x="5439558" y="1986687"/>
            <a:ext cx="18687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60" name="Google Shape;460;p49"/>
          <p:cNvSpPr txBox="1"/>
          <p:nvPr>
            <p:ph idx="8" type="subTitle"/>
          </p:nvPr>
        </p:nvSpPr>
        <p:spPr>
          <a:xfrm>
            <a:off x="5328925" y="3808995"/>
            <a:ext cx="1868700" cy="56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61" name="Google Shape;461;p49"/>
          <p:cNvSpPr txBox="1"/>
          <p:nvPr>
            <p:ph idx="9" type="subTitle"/>
          </p:nvPr>
        </p:nvSpPr>
        <p:spPr>
          <a:xfrm>
            <a:off x="1132000" y="3592190"/>
            <a:ext cx="1874100" cy="7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5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51926" y="-847134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559554" y="-846583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552472" y="2791087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549518" y="2790536"/>
            <a:ext cx="3136825" cy="283035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50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p6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41" name="Google Shape;4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 8">
  <p:cSld name="CUSTOM_26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-914119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399149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51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2">
  <p:cSld name="CUSTOM_57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2"/>
          <p:cNvSpPr txBox="1"/>
          <p:nvPr>
            <p:ph hasCustomPrompt="1" type="title"/>
          </p:nvPr>
        </p:nvSpPr>
        <p:spPr>
          <a:xfrm>
            <a:off x="416676" y="1400075"/>
            <a:ext cx="6014400" cy="178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0"/>
              <a:buNone/>
              <a:defRPr sz="1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5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4" name="Google Shape;474;p52"/>
          <p:cNvSpPr txBox="1"/>
          <p:nvPr>
            <p:ph idx="1" type="subTitle"/>
          </p:nvPr>
        </p:nvSpPr>
        <p:spPr>
          <a:xfrm>
            <a:off x="540000" y="3159050"/>
            <a:ext cx="6016500" cy="39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475" name="Google Shape;475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843325" y="-1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6843315" y="3067592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52"/>
          <p:cNvSpPr/>
          <p:nvPr/>
        </p:nvSpPr>
        <p:spPr>
          <a:xfrm rot="5400000">
            <a:off x="1688625" y="-740500"/>
            <a:ext cx="3179100" cy="6556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9">
  <p:cSld name="CUSTOM_58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3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480" name="Google Shape;480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53"/>
          <p:cNvSpPr txBox="1"/>
          <p:nvPr>
            <p:ph idx="1" type="subTitle"/>
          </p:nvPr>
        </p:nvSpPr>
        <p:spPr>
          <a:xfrm>
            <a:off x="1758182" y="4055692"/>
            <a:ext cx="12177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2" name="Google Shape;482;p53"/>
          <p:cNvSpPr txBox="1"/>
          <p:nvPr>
            <p:ph idx="2" type="subTitle"/>
          </p:nvPr>
        </p:nvSpPr>
        <p:spPr>
          <a:xfrm>
            <a:off x="3939062" y="4070880"/>
            <a:ext cx="12624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53"/>
          <p:cNvSpPr txBox="1"/>
          <p:nvPr>
            <p:ph idx="3" type="subTitle"/>
          </p:nvPr>
        </p:nvSpPr>
        <p:spPr>
          <a:xfrm>
            <a:off x="6187500" y="4069687"/>
            <a:ext cx="12624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4" name="Google Shape;484;p53"/>
          <p:cNvSpPr txBox="1"/>
          <p:nvPr>
            <p:ph idx="4" type="subTitle"/>
          </p:nvPr>
        </p:nvSpPr>
        <p:spPr>
          <a:xfrm>
            <a:off x="1743882" y="3729155"/>
            <a:ext cx="12177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85" name="Google Shape;485;p53"/>
          <p:cNvSpPr txBox="1"/>
          <p:nvPr>
            <p:ph idx="5" type="subTitle"/>
          </p:nvPr>
        </p:nvSpPr>
        <p:spPr>
          <a:xfrm>
            <a:off x="3939062" y="3733800"/>
            <a:ext cx="12624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86" name="Google Shape;486;p53"/>
          <p:cNvSpPr txBox="1"/>
          <p:nvPr>
            <p:ph idx="6" type="subTitle"/>
          </p:nvPr>
        </p:nvSpPr>
        <p:spPr>
          <a:xfrm>
            <a:off x="6187600" y="3733632"/>
            <a:ext cx="12624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0">
  <p:cSld name="CUSTOM_59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2440291" y="376148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94051" y="376148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54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91" name="Google Shape;491;p54"/>
          <p:cNvSpPr txBox="1"/>
          <p:nvPr>
            <p:ph idx="1" type="subTitle"/>
          </p:nvPr>
        </p:nvSpPr>
        <p:spPr>
          <a:xfrm>
            <a:off x="768200" y="2833363"/>
            <a:ext cx="14319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54"/>
          <p:cNvSpPr txBox="1"/>
          <p:nvPr>
            <p:ph idx="2" type="subTitle"/>
          </p:nvPr>
        </p:nvSpPr>
        <p:spPr>
          <a:xfrm>
            <a:off x="3833745" y="2843907"/>
            <a:ext cx="14319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54"/>
          <p:cNvSpPr txBox="1"/>
          <p:nvPr>
            <p:ph idx="3" type="subTitle"/>
          </p:nvPr>
        </p:nvSpPr>
        <p:spPr>
          <a:xfrm>
            <a:off x="6910975" y="2835788"/>
            <a:ext cx="14319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4" name="Google Shape;494;p54"/>
          <p:cNvSpPr txBox="1"/>
          <p:nvPr>
            <p:ph idx="4" type="subTitle"/>
          </p:nvPr>
        </p:nvSpPr>
        <p:spPr>
          <a:xfrm>
            <a:off x="768200" y="2472707"/>
            <a:ext cx="1431900" cy="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95" name="Google Shape;495;p54"/>
          <p:cNvSpPr txBox="1"/>
          <p:nvPr>
            <p:ph idx="5" type="subTitle"/>
          </p:nvPr>
        </p:nvSpPr>
        <p:spPr>
          <a:xfrm>
            <a:off x="3833875" y="2472725"/>
            <a:ext cx="14319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96" name="Google Shape;496;p54"/>
          <p:cNvSpPr txBox="1"/>
          <p:nvPr>
            <p:ph idx="6" type="subTitle"/>
          </p:nvPr>
        </p:nvSpPr>
        <p:spPr>
          <a:xfrm>
            <a:off x="6911111" y="2476132"/>
            <a:ext cx="14319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97" name="Google Shape;497;p54"/>
          <p:cNvSpPr/>
          <p:nvPr/>
        </p:nvSpPr>
        <p:spPr>
          <a:xfrm rot="5400000">
            <a:off x="287567" y="1686614"/>
            <a:ext cx="2394897" cy="207586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54"/>
          <p:cNvSpPr/>
          <p:nvPr/>
        </p:nvSpPr>
        <p:spPr>
          <a:xfrm rot="5400000">
            <a:off x="1194834" y="1350189"/>
            <a:ext cx="578916" cy="50179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solidFill>
            <a:srgbClr val="FFFFFF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54"/>
          <p:cNvSpPr/>
          <p:nvPr/>
        </p:nvSpPr>
        <p:spPr>
          <a:xfrm rot="5400000">
            <a:off x="3385220" y="1686614"/>
            <a:ext cx="2394897" cy="207586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54"/>
          <p:cNvSpPr/>
          <p:nvPr/>
        </p:nvSpPr>
        <p:spPr>
          <a:xfrm rot="5400000">
            <a:off x="6415442" y="1686614"/>
            <a:ext cx="2394897" cy="207586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54"/>
          <p:cNvSpPr/>
          <p:nvPr/>
        </p:nvSpPr>
        <p:spPr>
          <a:xfrm rot="5400000">
            <a:off x="7328448" y="1350201"/>
            <a:ext cx="578916" cy="50179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solidFill>
            <a:srgbClr val="FFFFFF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54"/>
          <p:cNvSpPr/>
          <p:nvPr/>
        </p:nvSpPr>
        <p:spPr>
          <a:xfrm rot="5400000">
            <a:off x="4290136" y="1350201"/>
            <a:ext cx="578916" cy="501797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solidFill>
            <a:srgbClr val="FFFFFF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3" name="Google Shape;503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810644" y="-1661952"/>
            <a:ext cx="3711324" cy="334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7">
  <p:cSld name="CUSTOM_60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55"/>
          <p:cNvSpPr txBox="1"/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7" name="Google Shape;507;p55"/>
          <p:cNvSpPr txBox="1"/>
          <p:nvPr>
            <p:ph idx="2" type="ctrTitle"/>
          </p:nvPr>
        </p:nvSpPr>
        <p:spPr>
          <a:xfrm>
            <a:off x="2393800" y="3851557"/>
            <a:ext cx="1231200" cy="36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08" name="Google Shape;508;p55"/>
          <p:cNvSpPr txBox="1"/>
          <p:nvPr>
            <p:ph idx="1" type="subTitle"/>
          </p:nvPr>
        </p:nvSpPr>
        <p:spPr>
          <a:xfrm>
            <a:off x="2393800" y="4112538"/>
            <a:ext cx="12312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9" name="Google Shape;509;p55"/>
          <p:cNvSpPr txBox="1"/>
          <p:nvPr>
            <p:ph idx="3" type="ctrTitle"/>
          </p:nvPr>
        </p:nvSpPr>
        <p:spPr>
          <a:xfrm>
            <a:off x="4454450" y="3859775"/>
            <a:ext cx="1231200" cy="36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10" name="Google Shape;510;p55"/>
          <p:cNvSpPr txBox="1"/>
          <p:nvPr>
            <p:ph idx="4" type="subTitle"/>
          </p:nvPr>
        </p:nvSpPr>
        <p:spPr>
          <a:xfrm>
            <a:off x="4454600" y="4111838"/>
            <a:ext cx="1231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11" name="Google Shape;511;p55"/>
          <p:cNvSpPr txBox="1"/>
          <p:nvPr>
            <p:ph idx="5" type="ctrTitle"/>
          </p:nvPr>
        </p:nvSpPr>
        <p:spPr>
          <a:xfrm>
            <a:off x="3443775" y="1362901"/>
            <a:ext cx="1231200" cy="36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12" name="Google Shape;512;p55"/>
          <p:cNvSpPr txBox="1"/>
          <p:nvPr>
            <p:ph idx="6" type="subTitle"/>
          </p:nvPr>
        </p:nvSpPr>
        <p:spPr>
          <a:xfrm>
            <a:off x="3443626" y="1656449"/>
            <a:ext cx="12312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13" name="Google Shape;513;p55"/>
          <p:cNvSpPr txBox="1"/>
          <p:nvPr>
            <p:ph idx="7" type="ctrTitle"/>
          </p:nvPr>
        </p:nvSpPr>
        <p:spPr>
          <a:xfrm>
            <a:off x="5498425" y="1361363"/>
            <a:ext cx="1231200" cy="36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14" name="Google Shape;514;p55"/>
          <p:cNvSpPr txBox="1"/>
          <p:nvPr>
            <p:ph idx="8" type="subTitle"/>
          </p:nvPr>
        </p:nvSpPr>
        <p:spPr>
          <a:xfrm>
            <a:off x="5498325" y="1654912"/>
            <a:ext cx="12312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61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Google Shape;516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325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56"/>
          <p:cNvSpPr txBox="1"/>
          <p:nvPr>
            <p:ph type="ctrTitle"/>
          </p:nvPr>
        </p:nvSpPr>
        <p:spPr>
          <a:xfrm flipH="1">
            <a:off x="622800" y="454555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9" name="Google Shape;519;p56"/>
          <p:cNvSpPr txBox="1"/>
          <p:nvPr>
            <p:ph idx="1" type="subTitle"/>
          </p:nvPr>
        </p:nvSpPr>
        <p:spPr>
          <a:xfrm>
            <a:off x="1573144" y="1489382"/>
            <a:ext cx="15558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56"/>
          <p:cNvSpPr txBox="1"/>
          <p:nvPr>
            <p:ph idx="2" type="subTitle"/>
          </p:nvPr>
        </p:nvSpPr>
        <p:spPr>
          <a:xfrm>
            <a:off x="3787682" y="1491020"/>
            <a:ext cx="15558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56"/>
          <p:cNvSpPr txBox="1"/>
          <p:nvPr>
            <p:ph idx="3" type="subTitle"/>
          </p:nvPr>
        </p:nvSpPr>
        <p:spPr>
          <a:xfrm>
            <a:off x="6064122" y="1493420"/>
            <a:ext cx="15558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2" name="Google Shape;522;p56"/>
          <p:cNvSpPr txBox="1"/>
          <p:nvPr>
            <p:ph idx="4" type="subTitle"/>
          </p:nvPr>
        </p:nvSpPr>
        <p:spPr>
          <a:xfrm>
            <a:off x="1573145" y="1060472"/>
            <a:ext cx="1555800" cy="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23" name="Google Shape;523;p56"/>
          <p:cNvSpPr txBox="1"/>
          <p:nvPr>
            <p:ph idx="5" type="subTitle"/>
          </p:nvPr>
        </p:nvSpPr>
        <p:spPr>
          <a:xfrm>
            <a:off x="3787824" y="1072622"/>
            <a:ext cx="1555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24" name="Google Shape;524;p56"/>
          <p:cNvSpPr txBox="1"/>
          <p:nvPr>
            <p:ph idx="6" type="subTitle"/>
          </p:nvPr>
        </p:nvSpPr>
        <p:spPr>
          <a:xfrm>
            <a:off x="6064270" y="1065510"/>
            <a:ext cx="1555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25" name="Google Shape;525;p56"/>
          <p:cNvSpPr txBox="1"/>
          <p:nvPr>
            <p:ph idx="7" type="subTitle"/>
          </p:nvPr>
        </p:nvSpPr>
        <p:spPr>
          <a:xfrm>
            <a:off x="2692432" y="4157457"/>
            <a:ext cx="15558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6" name="Google Shape;526;p56"/>
          <p:cNvSpPr txBox="1"/>
          <p:nvPr>
            <p:ph idx="8" type="subTitle"/>
          </p:nvPr>
        </p:nvSpPr>
        <p:spPr>
          <a:xfrm>
            <a:off x="4906147" y="4138965"/>
            <a:ext cx="15558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7" name="Google Shape;527;p56"/>
          <p:cNvSpPr txBox="1"/>
          <p:nvPr>
            <p:ph idx="9" type="subTitle"/>
          </p:nvPr>
        </p:nvSpPr>
        <p:spPr>
          <a:xfrm>
            <a:off x="2692574" y="3773185"/>
            <a:ext cx="1555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28" name="Google Shape;528;p56"/>
          <p:cNvSpPr txBox="1"/>
          <p:nvPr>
            <p:ph idx="13" type="subTitle"/>
          </p:nvPr>
        </p:nvSpPr>
        <p:spPr>
          <a:xfrm>
            <a:off x="4906295" y="3774166"/>
            <a:ext cx="15558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27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7"/>
          <p:cNvSpPr txBox="1"/>
          <p:nvPr>
            <p:ph type="ctrTitle"/>
          </p:nvPr>
        </p:nvSpPr>
        <p:spPr>
          <a:xfrm flipH="1">
            <a:off x="457200" y="444899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531" name="Google Shape;531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31825" y="-795109"/>
            <a:ext cx="3139825" cy="2833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0369" y="-796531"/>
            <a:ext cx="3139825" cy="2833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28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51926" y="-466134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559554" y="-465583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552472" y="2791087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549518" y="2790536"/>
            <a:ext cx="3136825" cy="2830350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58"/>
          <p:cNvSpPr txBox="1"/>
          <p:nvPr>
            <p:ph type="ctrTitle"/>
          </p:nvPr>
        </p:nvSpPr>
        <p:spPr>
          <a:xfrm flipH="1">
            <a:off x="540000" y="507400"/>
            <a:ext cx="8064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CUSTOM_34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9"/>
          <p:cNvSpPr txBox="1"/>
          <p:nvPr>
            <p:ph type="ctrTitle"/>
          </p:nvPr>
        </p:nvSpPr>
        <p:spPr>
          <a:xfrm flipH="1">
            <a:off x="457200" y="1443030"/>
            <a:ext cx="26958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1" name="Google Shape;541;p59"/>
          <p:cNvSpPr txBox="1"/>
          <p:nvPr/>
        </p:nvSpPr>
        <p:spPr>
          <a:xfrm>
            <a:off x="3390325" y="2006627"/>
            <a:ext cx="28182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</a:t>
            </a:r>
            <a:r>
              <a:rPr lang="en"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1371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D809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2" name="Google Shape;542;p59"/>
          <p:cNvSpPr txBox="1"/>
          <p:nvPr>
            <p:ph idx="1" type="subTitle"/>
          </p:nvPr>
        </p:nvSpPr>
        <p:spPr>
          <a:xfrm>
            <a:off x="457188" y="2038763"/>
            <a:ext cx="2695800" cy="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pic>
        <p:nvPicPr>
          <p:cNvPr id="543" name="Google Shape;543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5071778" y="-1374105"/>
            <a:ext cx="4072221" cy="3674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5058749" y="2776786"/>
            <a:ext cx="4072221" cy="3674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29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0"/>
          <p:cNvSpPr txBox="1"/>
          <p:nvPr>
            <p:ph type="ctrTitle"/>
          </p:nvPr>
        </p:nvSpPr>
        <p:spPr>
          <a:xfrm flipH="1">
            <a:off x="540000" y="456180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547" name="Google Shape;547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770966" y="397349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918995" y="3893567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9829" y="-21083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29394" y="-13091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06760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7"/>
          <p:cNvSpPr txBox="1"/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4825200" y="1728900"/>
            <a:ext cx="2490300" cy="16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cxnSp>
        <p:nvCxnSpPr>
          <p:cNvPr id="48" name="Google Shape;48;p7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62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1"/>
          <p:cNvSpPr txBox="1"/>
          <p:nvPr>
            <p:ph type="ctrTitle"/>
          </p:nvPr>
        </p:nvSpPr>
        <p:spPr>
          <a:xfrm flipH="1">
            <a:off x="540000" y="456180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553" name="Google Shape;553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9829" y="-21083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29394" y="-13091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33"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2"/>
          <p:cNvSpPr txBox="1"/>
          <p:nvPr>
            <p:ph type="ctrTitle"/>
          </p:nvPr>
        </p:nvSpPr>
        <p:spPr>
          <a:xfrm flipH="1">
            <a:off x="540000" y="455570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7" name="Google Shape;557;p62"/>
          <p:cNvSpPr txBox="1"/>
          <p:nvPr>
            <p:ph idx="1" type="subTitle"/>
          </p:nvPr>
        </p:nvSpPr>
        <p:spPr>
          <a:xfrm>
            <a:off x="2588100" y="2210650"/>
            <a:ext cx="3967800" cy="18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58" name="Google Shape;558;p62">
            <a:hlinkClick r:id="rId2"/>
          </p:cNvPr>
          <p:cNvSpPr txBox="1"/>
          <p:nvPr>
            <p:ph idx="2" type="ctrTitle"/>
          </p:nvPr>
        </p:nvSpPr>
        <p:spPr>
          <a:xfrm>
            <a:off x="3224100" y="1799442"/>
            <a:ext cx="2695800" cy="2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559" name="Google Shape;55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247964" y="328769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-984228" y="3207767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41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13" y="-9498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12" y="-9498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41_1"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247964" y="313529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984228" y="3055367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7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68"/>
          <p:cNvSpPr/>
          <p:nvPr/>
        </p:nvSpPr>
        <p:spPr>
          <a:xfrm flipH="1">
            <a:off x="475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78" name="Google Shape;578;p68"/>
          <p:cNvSpPr/>
          <p:nvPr/>
        </p:nvSpPr>
        <p:spPr>
          <a:xfrm>
            <a:off x="1183800" y="0"/>
            <a:ext cx="7960500" cy="4144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68"/>
          <p:cNvSpPr/>
          <p:nvPr/>
        </p:nvSpPr>
        <p:spPr>
          <a:xfrm>
            <a:off x="0" y="1899474"/>
            <a:ext cx="1575000" cy="3244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580" name="Google Shape;580;p68"/>
          <p:cNvSpPr txBox="1"/>
          <p:nvPr>
            <p:ph type="ctrTitle"/>
          </p:nvPr>
        </p:nvSpPr>
        <p:spPr>
          <a:xfrm>
            <a:off x="4697175" y="1320225"/>
            <a:ext cx="361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1" name="Google Shape;581;p68"/>
          <p:cNvSpPr txBox="1"/>
          <p:nvPr>
            <p:ph idx="1" type="subTitle"/>
          </p:nvPr>
        </p:nvSpPr>
        <p:spPr>
          <a:xfrm>
            <a:off x="5911825" y="29778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 2">
  <p:cSld name="CUSTOM_7_2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69"/>
          <p:cNvSpPr/>
          <p:nvPr/>
        </p:nvSpPr>
        <p:spPr>
          <a:xfrm>
            <a:off x="0" y="-7350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69"/>
          <p:cNvSpPr/>
          <p:nvPr/>
        </p:nvSpPr>
        <p:spPr>
          <a:xfrm flipH="1">
            <a:off x="175" y="0"/>
            <a:ext cx="7960500" cy="4144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69"/>
          <p:cNvSpPr txBox="1"/>
          <p:nvPr>
            <p:ph type="ctrTitle"/>
          </p:nvPr>
        </p:nvSpPr>
        <p:spPr>
          <a:xfrm flipH="1">
            <a:off x="829925" y="2407375"/>
            <a:ext cx="5685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6" name="Google Shape;586;p69"/>
          <p:cNvSpPr txBox="1"/>
          <p:nvPr>
            <p:ph idx="1" type="subTitle"/>
          </p:nvPr>
        </p:nvSpPr>
        <p:spPr>
          <a:xfrm flipH="1">
            <a:off x="830035" y="2509574"/>
            <a:ext cx="3010800" cy="117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7" name="Google Shape;587;p69"/>
          <p:cNvSpPr/>
          <p:nvPr/>
        </p:nvSpPr>
        <p:spPr>
          <a:xfrm flipH="1">
            <a:off x="7569475" y="1899474"/>
            <a:ext cx="1575000" cy="3244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CUSTOM_9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0"/>
          <p:cNvSpPr/>
          <p:nvPr/>
        </p:nvSpPr>
        <p:spPr>
          <a:xfrm>
            <a:off x="-1" y="941127"/>
            <a:ext cx="6078300" cy="4202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590" name="Google Shape;590;p70"/>
          <p:cNvSpPr/>
          <p:nvPr/>
        </p:nvSpPr>
        <p:spPr>
          <a:xfrm>
            <a:off x="2083250" y="7125"/>
            <a:ext cx="70614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591" name="Google Shape;591;p70"/>
          <p:cNvSpPr txBox="1"/>
          <p:nvPr>
            <p:ph type="ctrTitle"/>
          </p:nvPr>
        </p:nvSpPr>
        <p:spPr>
          <a:xfrm>
            <a:off x="4611075" y="1349275"/>
            <a:ext cx="3502800" cy="15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2" name="Google Shape;592;p70"/>
          <p:cNvSpPr txBox="1"/>
          <p:nvPr>
            <p:ph idx="1" type="subTitle"/>
          </p:nvPr>
        </p:nvSpPr>
        <p:spPr>
          <a:xfrm>
            <a:off x="4611075" y="2723339"/>
            <a:ext cx="35028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 1">
  <p:cSld name="CUSTOM_9_1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1"/>
          <p:cNvSpPr/>
          <p:nvPr/>
        </p:nvSpPr>
        <p:spPr>
          <a:xfrm flipH="1">
            <a:off x="474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71"/>
          <p:cNvSpPr/>
          <p:nvPr/>
        </p:nvSpPr>
        <p:spPr>
          <a:xfrm flipH="1">
            <a:off x="3066175" y="941127"/>
            <a:ext cx="6078300" cy="4202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596" name="Google Shape;596;p71"/>
          <p:cNvSpPr/>
          <p:nvPr/>
        </p:nvSpPr>
        <p:spPr>
          <a:xfrm flipH="1">
            <a:off x="-1" y="7125"/>
            <a:ext cx="60783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597" name="Google Shape;597;p71"/>
          <p:cNvSpPr txBox="1"/>
          <p:nvPr>
            <p:ph type="ctrTitle"/>
          </p:nvPr>
        </p:nvSpPr>
        <p:spPr>
          <a:xfrm flipH="1">
            <a:off x="1030599" y="1349275"/>
            <a:ext cx="3502800" cy="15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8" name="Google Shape;598;p71"/>
          <p:cNvSpPr txBox="1"/>
          <p:nvPr>
            <p:ph idx="1" type="subTitle"/>
          </p:nvPr>
        </p:nvSpPr>
        <p:spPr>
          <a:xfrm flipH="1">
            <a:off x="1030599" y="2723339"/>
            <a:ext cx="35028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8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7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Clr>
                <a:srgbClr val="000000"/>
              </a:buClr>
              <a:buSzPts val="1100"/>
              <a:buFont typeface="Arial"/>
              <a:buNone/>
              <a:defRPr/>
            </a:lvl1pPr>
            <a:lvl2pPr lvl="1" rtl="0">
              <a:buClr>
                <a:srgbClr val="000000"/>
              </a:buClr>
              <a:buSzPts val="1100"/>
              <a:buFont typeface="Arial"/>
              <a:buNone/>
              <a:defRPr/>
            </a:lvl2pPr>
            <a:lvl3pPr lvl="2" rtl="0">
              <a:buClr>
                <a:srgbClr val="000000"/>
              </a:buClr>
              <a:buSzPts val="1100"/>
              <a:buFont typeface="Arial"/>
              <a:buNone/>
              <a:defRPr/>
            </a:lvl3pPr>
            <a:lvl4pPr lvl="3" rtl="0">
              <a:buClr>
                <a:srgbClr val="000000"/>
              </a:buClr>
              <a:buSzPts val="1100"/>
              <a:buFont typeface="Arial"/>
              <a:buNone/>
              <a:defRPr/>
            </a:lvl4pPr>
            <a:lvl5pPr lvl="4" rtl="0">
              <a:buClr>
                <a:srgbClr val="000000"/>
              </a:buClr>
              <a:buSzPts val="1100"/>
              <a:buFont typeface="Arial"/>
              <a:buNone/>
              <a:defRPr/>
            </a:lvl5pPr>
            <a:lvl6pPr lvl="5" rtl="0">
              <a:buClr>
                <a:srgbClr val="000000"/>
              </a:buClr>
              <a:buSzPts val="1100"/>
              <a:buFont typeface="Arial"/>
              <a:buNone/>
              <a:defRPr/>
            </a:lvl6pPr>
            <a:lvl7pPr lvl="6" rtl="0">
              <a:buClr>
                <a:srgbClr val="000000"/>
              </a:buClr>
              <a:buSzPts val="1100"/>
              <a:buFont typeface="Arial"/>
              <a:buNone/>
              <a:defRPr/>
            </a:lvl7pPr>
            <a:lvl8pPr lvl="7" rtl="0">
              <a:buClr>
                <a:srgbClr val="000000"/>
              </a:buClr>
              <a:buSzPts val="1100"/>
              <a:buFont typeface="Arial"/>
              <a:buNone/>
              <a:defRPr/>
            </a:lvl8pPr>
            <a:lvl9pPr lvl="8" rtl="0">
              <a:buClr>
                <a:srgbClr val="000000"/>
              </a:buClr>
              <a:buSzPts val="11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1" name="Google Shape;601;p72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72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275"/>
              </a:solidFill>
            </a:endParaRPr>
          </a:p>
        </p:txBody>
      </p:sp>
      <p:sp>
        <p:nvSpPr>
          <p:cNvPr id="603" name="Google Shape;603;p72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4" name="Google Shape;604;p72"/>
          <p:cNvSpPr txBox="1"/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5" name="Google Shape;605;p72"/>
          <p:cNvSpPr/>
          <p:nvPr/>
        </p:nvSpPr>
        <p:spPr>
          <a:xfrm flipH="1">
            <a:off x="0" y="0"/>
            <a:ext cx="301500" cy="5143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8"/>
          <p:cNvSpPr txBox="1"/>
          <p:nvPr>
            <p:ph idx="1" type="subTitle"/>
          </p:nvPr>
        </p:nvSpPr>
        <p:spPr>
          <a:xfrm>
            <a:off x="5427750" y="1819787"/>
            <a:ext cx="28575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2" name="Google Shape;52;p8"/>
          <p:cNvSpPr txBox="1"/>
          <p:nvPr>
            <p:ph type="ctrTitle"/>
          </p:nvPr>
        </p:nvSpPr>
        <p:spPr>
          <a:xfrm flipH="1">
            <a:off x="5427750" y="981587"/>
            <a:ext cx="2857500" cy="8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53" name="Google Shape;5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751762" y="3062175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718562" y="-1160625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">
  <p:cSld name="CUSTOM_8_1"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8" name="Google Shape;608;p73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73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275"/>
              </a:solidFill>
            </a:endParaRPr>
          </a:p>
        </p:txBody>
      </p:sp>
      <p:sp>
        <p:nvSpPr>
          <p:cNvPr id="610" name="Google Shape;610;p73"/>
          <p:cNvSpPr txBox="1"/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11" name="Google Shape;611;p73"/>
          <p:cNvSpPr txBox="1"/>
          <p:nvPr>
            <p:ph idx="1" type="subTitle"/>
          </p:nvPr>
        </p:nvSpPr>
        <p:spPr>
          <a:xfrm flipH="1">
            <a:off x="4792272" y="1986750"/>
            <a:ext cx="26310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12" name="Google Shape;612;p73"/>
          <p:cNvSpPr/>
          <p:nvPr/>
        </p:nvSpPr>
        <p:spPr>
          <a:xfrm flipH="1">
            <a:off x="0" y="0"/>
            <a:ext cx="4627800" cy="3099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 1">
  <p:cSld name="CUSTOM_8_1_1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74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74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275"/>
              </a:solidFill>
            </a:endParaRPr>
          </a:p>
        </p:txBody>
      </p:sp>
      <p:sp>
        <p:nvSpPr>
          <p:cNvPr id="616" name="Google Shape;616;p74"/>
          <p:cNvSpPr txBox="1"/>
          <p:nvPr>
            <p:ph type="title"/>
          </p:nvPr>
        </p:nvSpPr>
        <p:spPr>
          <a:xfrm flipH="1">
            <a:off x="4516092" y="2123400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17" name="Google Shape;617;p74"/>
          <p:cNvSpPr txBox="1"/>
          <p:nvPr>
            <p:ph idx="1" type="subTitle"/>
          </p:nvPr>
        </p:nvSpPr>
        <p:spPr>
          <a:xfrm>
            <a:off x="1780912" y="1986750"/>
            <a:ext cx="24663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18" name="Google Shape;618;p74"/>
          <p:cNvSpPr/>
          <p:nvPr/>
        </p:nvSpPr>
        <p:spPr>
          <a:xfrm flipH="1">
            <a:off x="4516200" y="0"/>
            <a:ext cx="4627800" cy="3099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 1 1 1">
  <p:cSld name="CUSTOM_8_1_1_1_1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75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75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275"/>
              </a:solidFill>
            </a:endParaRPr>
          </a:p>
        </p:txBody>
      </p:sp>
      <p:sp>
        <p:nvSpPr>
          <p:cNvPr id="622" name="Google Shape;622;p75"/>
          <p:cNvSpPr txBox="1"/>
          <p:nvPr>
            <p:ph type="title"/>
          </p:nvPr>
        </p:nvSpPr>
        <p:spPr>
          <a:xfrm flipH="1">
            <a:off x="1868707" y="2123400"/>
            <a:ext cx="54066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bg>
      <p:bgPr>
        <a:noFill/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76"/>
          <p:cNvSpPr/>
          <p:nvPr/>
        </p:nvSpPr>
        <p:spPr>
          <a:xfrm>
            <a:off x="4560425" y="471475"/>
            <a:ext cx="4587300" cy="4200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76"/>
          <p:cNvSpPr/>
          <p:nvPr/>
        </p:nvSpPr>
        <p:spPr>
          <a:xfrm>
            <a:off x="-7500" y="471475"/>
            <a:ext cx="4587300" cy="4200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76"/>
          <p:cNvSpPr txBox="1"/>
          <p:nvPr>
            <p:ph type="ctrTitle"/>
          </p:nvPr>
        </p:nvSpPr>
        <p:spPr>
          <a:xfrm>
            <a:off x="759125" y="600200"/>
            <a:ext cx="3343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7" name="Google Shape;627;p76"/>
          <p:cNvSpPr txBox="1"/>
          <p:nvPr>
            <p:ph idx="1" type="subTitle"/>
          </p:nvPr>
        </p:nvSpPr>
        <p:spPr>
          <a:xfrm>
            <a:off x="759113" y="303265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8" name="Google Shape;628;p76"/>
          <p:cNvSpPr txBox="1"/>
          <p:nvPr>
            <p:ph idx="2" type="subTitle"/>
          </p:nvPr>
        </p:nvSpPr>
        <p:spPr>
          <a:xfrm>
            <a:off x="5411863" y="303265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9" name="Google Shape;629;p76"/>
          <p:cNvSpPr txBox="1"/>
          <p:nvPr>
            <p:ph idx="3" type="ctrTitle"/>
          </p:nvPr>
        </p:nvSpPr>
        <p:spPr>
          <a:xfrm>
            <a:off x="792969" y="2211450"/>
            <a:ext cx="2797200" cy="6447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630" name="Google Shape;630;p76"/>
          <p:cNvSpPr txBox="1"/>
          <p:nvPr>
            <p:ph idx="4" type="ctrTitle"/>
          </p:nvPr>
        </p:nvSpPr>
        <p:spPr>
          <a:xfrm>
            <a:off x="5445719" y="2211450"/>
            <a:ext cx="2797200" cy="6447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grpSp>
        <p:nvGrpSpPr>
          <p:cNvPr id="631" name="Google Shape;631;p76"/>
          <p:cNvGrpSpPr/>
          <p:nvPr/>
        </p:nvGrpSpPr>
        <p:grpSpPr>
          <a:xfrm>
            <a:off x="4576072" y="4075"/>
            <a:ext cx="392700" cy="5157600"/>
            <a:chOff x="3047922" y="4075"/>
            <a:chExt cx="392700" cy="5157600"/>
          </a:xfrm>
        </p:grpSpPr>
        <p:sp>
          <p:nvSpPr>
            <p:cNvPr id="632" name="Google Shape;632;p76"/>
            <p:cNvSpPr/>
            <p:nvPr/>
          </p:nvSpPr>
          <p:spPr>
            <a:xfrm rot="5400000">
              <a:off x="3017322" y="2373000"/>
              <a:ext cx="453900" cy="3927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3" name="Google Shape;633;p76"/>
            <p:cNvCxnSpPr/>
            <p:nvPr/>
          </p:nvCxnSpPr>
          <p:spPr>
            <a:xfrm>
              <a:off x="3053725" y="4075"/>
              <a:ext cx="0" cy="51576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3">
  <p:cSld name="TITLE_ONLY_3">
    <p:bg>
      <p:bgPr>
        <a:noFill/>
      </p:bgPr>
    </p:bg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77"/>
          <p:cNvSpPr/>
          <p:nvPr/>
        </p:nvSpPr>
        <p:spPr>
          <a:xfrm>
            <a:off x="4560425" y="-7025"/>
            <a:ext cx="4587300" cy="5157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77"/>
          <p:cNvSpPr/>
          <p:nvPr/>
        </p:nvSpPr>
        <p:spPr>
          <a:xfrm>
            <a:off x="-7500" y="-7025"/>
            <a:ext cx="4567800" cy="5157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77"/>
          <p:cNvSpPr txBox="1"/>
          <p:nvPr>
            <p:ph type="ctrTitle"/>
          </p:nvPr>
        </p:nvSpPr>
        <p:spPr>
          <a:xfrm>
            <a:off x="2146200" y="600200"/>
            <a:ext cx="48516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8" name="Google Shape;638;p77"/>
          <p:cNvSpPr txBox="1"/>
          <p:nvPr>
            <p:ph idx="1" type="subTitle"/>
          </p:nvPr>
        </p:nvSpPr>
        <p:spPr>
          <a:xfrm>
            <a:off x="759113" y="233750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9" name="Google Shape;639;p77"/>
          <p:cNvSpPr txBox="1"/>
          <p:nvPr>
            <p:ph idx="2" type="subTitle"/>
          </p:nvPr>
        </p:nvSpPr>
        <p:spPr>
          <a:xfrm>
            <a:off x="5411863" y="233750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0" name="Google Shape;640;p77"/>
          <p:cNvSpPr/>
          <p:nvPr/>
        </p:nvSpPr>
        <p:spPr>
          <a:xfrm rot="5400000">
            <a:off x="4545472" y="2860425"/>
            <a:ext cx="453900" cy="392700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TITLE_ONLY_2">
    <p:bg>
      <p:bgPr>
        <a:noFill/>
      </p:bgPr>
    </p:bg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78"/>
          <p:cNvSpPr/>
          <p:nvPr/>
        </p:nvSpPr>
        <p:spPr>
          <a:xfrm>
            <a:off x="4773188" y="1362900"/>
            <a:ext cx="3094673" cy="3781988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643" name="Google Shape;643;p78"/>
          <p:cNvSpPr/>
          <p:nvPr/>
        </p:nvSpPr>
        <p:spPr>
          <a:xfrm>
            <a:off x="1276113" y="1362900"/>
            <a:ext cx="3094673" cy="3781988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644" name="Google Shape;644;p78"/>
          <p:cNvSpPr txBox="1"/>
          <p:nvPr>
            <p:ph type="ctrTitle"/>
          </p:nvPr>
        </p:nvSpPr>
        <p:spPr>
          <a:xfrm>
            <a:off x="1348450" y="225175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30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45" name="Google Shape;645;p78"/>
          <p:cNvSpPr txBox="1"/>
          <p:nvPr>
            <p:ph idx="1" type="subTitle"/>
          </p:nvPr>
        </p:nvSpPr>
        <p:spPr>
          <a:xfrm>
            <a:off x="1513750" y="2985400"/>
            <a:ext cx="261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6" name="Google Shape;646;p78"/>
          <p:cNvSpPr txBox="1"/>
          <p:nvPr>
            <p:ph idx="2" type="subTitle"/>
          </p:nvPr>
        </p:nvSpPr>
        <p:spPr>
          <a:xfrm>
            <a:off x="5010875" y="2985400"/>
            <a:ext cx="261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7" name="Google Shape;647;p78"/>
          <p:cNvSpPr txBox="1"/>
          <p:nvPr>
            <p:ph idx="3" type="ctrTitle"/>
          </p:nvPr>
        </p:nvSpPr>
        <p:spPr>
          <a:xfrm>
            <a:off x="1513756" y="2340700"/>
            <a:ext cx="2619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648" name="Google Shape;648;p78"/>
          <p:cNvSpPr txBox="1"/>
          <p:nvPr>
            <p:ph idx="4" type="ctrTitle"/>
          </p:nvPr>
        </p:nvSpPr>
        <p:spPr>
          <a:xfrm>
            <a:off x="5010881" y="2340700"/>
            <a:ext cx="2619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649" name="Google Shape;649;p78"/>
          <p:cNvSpPr/>
          <p:nvPr/>
        </p:nvSpPr>
        <p:spPr>
          <a:xfrm flipH="1">
            <a:off x="142275" y="1230300"/>
            <a:ext cx="272700" cy="3913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650" name="Google Shape;650;p78"/>
          <p:cNvSpPr/>
          <p:nvPr/>
        </p:nvSpPr>
        <p:spPr>
          <a:xfrm flipH="1">
            <a:off x="0" y="0"/>
            <a:ext cx="272700" cy="5143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 1">
  <p:cSld name="TITLE_ONLY_2_1">
    <p:bg>
      <p:bgPr>
        <a:noFill/>
      </p:bgPr>
    </p:bg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79"/>
          <p:cNvSpPr/>
          <p:nvPr/>
        </p:nvSpPr>
        <p:spPr>
          <a:xfrm>
            <a:off x="0" y="1257350"/>
            <a:ext cx="9146858" cy="3459589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653" name="Google Shape;653;p79"/>
          <p:cNvSpPr txBox="1"/>
          <p:nvPr>
            <p:ph type="ctrTitle"/>
          </p:nvPr>
        </p:nvSpPr>
        <p:spPr>
          <a:xfrm>
            <a:off x="1348450" y="225175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30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54" name="Google Shape;654;p79"/>
          <p:cNvSpPr txBox="1"/>
          <p:nvPr>
            <p:ph idx="1" type="subTitle"/>
          </p:nvPr>
        </p:nvSpPr>
        <p:spPr>
          <a:xfrm>
            <a:off x="464600" y="2883250"/>
            <a:ext cx="261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55" name="Google Shape;655;p79"/>
          <p:cNvSpPr txBox="1"/>
          <p:nvPr>
            <p:ph idx="2" type="subTitle"/>
          </p:nvPr>
        </p:nvSpPr>
        <p:spPr>
          <a:xfrm>
            <a:off x="3262350" y="2883250"/>
            <a:ext cx="261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56" name="Google Shape;656;p79"/>
          <p:cNvSpPr txBox="1"/>
          <p:nvPr>
            <p:ph idx="3" type="ctrTitle"/>
          </p:nvPr>
        </p:nvSpPr>
        <p:spPr>
          <a:xfrm>
            <a:off x="464606" y="2238550"/>
            <a:ext cx="2619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657" name="Google Shape;657;p79"/>
          <p:cNvSpPr txBox="1"/>
          <p:nvPr>
            <p:ph idx="4" type="ctrTitle"/>
          </p:nvPr>
        </p:nvSpPr>
        <p:spPr>
          <a:xfrm>
            <a:off x="3262356" y="2238550"/>
            <a:ext cx="2619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658" name="Google Shape;658;p79"/>
          <p:cNvSpPr txBox="1"/>
          <p:nvPr>
            <p:ph idx="5" type="subTitle"/>
          </p:nvPr>
        </p:nvSpPr>
        <p:spPr>
          <a:xfrm>
            <a:off x="6060100" y="2883250"/>
            <a:ext cx="261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59" name="Google Shape;659;p79"/>
          <p:cNvSpPr txBox="1"/>
          <p:nvPr>
            <p:ph idx="6" type="ctrTitle"/>
          </p:nvPr>
        </p:nvSpPr>
        <p:spPr>
          <a:xfrm>
            <a:off x="6060106" y="2238550"/>
            <a:ext cx="2619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 1">
  <p:cSld name="TITLE_ONLY_1_1">
    <p:bg>
      <p:bgPr>
        <a:noFill/>
      </p:bgPr>
    </p:bg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80"/>
          <p:cNvSpPr/>
          <p:nvPr/>
        </p:nvSpPr>
        <p:spPr>
          <a:xfrm>
            <a:off x="75" y="469725"/>
            <a:ext cx="3048000" cy="4199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80"/>
          <p:cNvSpPr/>
          <p:nvPr/>
        </p:nvSpPr>
        <p:spPr>
          <a:xfrm>
            <a:off x="3050200" y="470909"/>
            <a:ext cx="3048000" cy="4199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80"/>
          <p:cNvSpPr/>
          <p:nvPr/>
        </p:nvSpPr>
        <p:spPr>
          <a:xfrm>
            <a:off x="6095925" y="469725"/>
            <a:ext cx="3048000" cy="4199400"/>
          </a:xfrm>
          <a:prstGeom prst="rect">
            <a:avLst/>
          </a:prstGeom>
          <a:solidFill>
            <a:srgbClr val="AE3F4A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" name="Google Shape;664;p80"/>
          <p:cNvGrpSpPr/>
          <p:nvPr/>
        </p:nvGrpSpPr>
        <p:grpSpPr>
          <a:xfrm>
            <a:off x="3047997" y="4075"/>
            <a:ext cx="3440775" cy="5157600"/>
            <a:chOff x="3047922" y="4075"/>
            <a:chExt cx="3440775" cy="5157600"/>
          </a:xfrm>
        </p:grpSpPr>
        <p:grpSp>
          <p:nvGrpSpPr>
            <p:cNvPr id="665" name="Google Shape;665;p80"/>
            <p:cNvGrpSpPr/>
            <p:nvPr/>
          </p:nvGrpSpPr>
          <p:grpSpPr>
            <a:xfrm>
              <a:off x="3047922" y="4075"/>
              <a:ext cx="3440775" cy="5157600"/>
              <a:chOff x="3047922" y="4075"/>
              <a:chExt cx="3440775" cy="5157600"/>
            </a:xfrm>
          </p:grpSpPr>
          <p:grpSp>
            <p:nvGrpSpPr>
              <p:cNvPr id="666" name="Google Shape;666;p80"/>
              <p:cNvGrpSpPr/>
              <p:nvPr/>
            </p:nvGrpSpPr>
            <p:grpSpPr>
              <a:xfrm>
                <a:off x="3047922" y="2342400"/>
                <a:ext cx="3440775" cy="453900"/>
                <a:chOff x="3047922" y="2342400"/>
                <a:chExt cx="3440775" cy="453900"/>
              </a:xfrm>
            </p:grpSpPr>
            <p:sp>
              <p:nvSpPr>
                <p:cNvPr id="667" name="Google Shape;667;p80"/>
                <p:cNvSpPr/>
                <p:nvPr/>
              </p:nvSpPr>
              <p:spPr>
                <a:xfrm rot="5400000">
                  <a:off x="3017322" y="2373000"/>
                  <a:ext cx="453900" cy="392700"/>
                </a:xfrm>
                <a:prstGeom prst="triangle">
                  <a:avLst>
                    <a:gd fmla="val 50000" name="adj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" name="Google Shape;668;p80"/>
                <p:cNvSpPr/>
                <p:nvPr/>
              </p:nvSpPr>
              <p:spPr>
                <a:xfrm rot="5400000">
                  <a:off x="6065397" y="2373000"/>
                  <a:ext cx="453900" cy="392700"/>
                </a:xfrm>
                <a:prstGeom prst="triangle">
                  <a:avLst>
                    <a:gd fmla="val 50000" name="adj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cxnSp>
            <p:nvCxnSpPr>
              <p:cNvPr id="669" name="Google Shape;669;p80"/>
              <p:cNvCxnSpPr/>
              <p:nvPr/>
            </p:nvCxnSpPr>
            <p:spPr>
              <a:xfrm>
                <a:off x="3053725" y="4075"/>
                <a:ext cx="0" cy="51576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670" name="Google Shape;670;p80"/>
            <p:cNvCxnSpPr/>
            <p:nvPr/>
          </p:nvCxnSpPr>
          <p:spPr>
            <a:xfrm>
              <a:off x="6100425" y="4075"/>
              <a:ext cx="0" cy="51576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71" name="Google Shape;671;p80"/>
          <p:cNvSpPr txBox="1"/>
          <p:nvPr>
            <p:ph type="ctrTitle"/>
          </p:nvPr>
        </p:nvSpPr>
        <p:spPr>
          <a:xfrm>
            <a:off x="3043625" y="600200"/>
            <a:ext cx="2938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2" name="Google Shape;672;p80"/>
          <p:cNvSpPr txBox="1"/>
          <p:nvPr>
            <p:ph idx="2" type="ctrTitle"/>
          </p:nvPr>
        </p:nvSpPr>
        <p:spPr>
          <a:xfrm>
            <a:off x="642688" y="27689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673" name="Google Shape;673;p80"/>
          <p:cNvSpPr txBox="1"/>
          <p:nvPr>
            <p:ph idx="1" type="subTitle"/>
          </p:nvPr>
        </p:nvSpPr>
        <p:spPr>
          <a:xfrm>
            <a:off x="642700" y="333745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4" name="Google Shape;674;p80"/>
          <p:cNvSpPr txBox="1"/>
          <p:nvPr>
            <p:ph idx="3" type="ctrTitle"/>
          </p:nvPr>
        </p:nvSpPr>
        <p:spPr>
          <a:xfrm>
            <a:off x="3690688" y="27689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675" name="Google Shape;675;p80"/>
          <p:cNvSpPr txBox="1"/>
          <p:nvPr>
            <p:ph idx="4" type="subTitle"/>
          </p:nvPr>
        </p:nvSpPr>
        <p:spPr>
          <a:xfrm>
            <a:off x="3690700" y="333745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6" name="Google Shape;676;p80"/>
          <p:cNvSpPr txBox="1"/>
          <p:nvPr>
            <p:ph idx="5" type="ctrTitle"/>
          </p:nvPr>
        </p:nvSpPr>
        <p:spPr>
          <a:xfrm>
            <a:off x="6738688" y="27689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677" name="Google Shape;677;p80"/>
          <p:cNvSpPr txBox="1"/>
          <p:nvPr>
            <p:ph idx="6" type="subTitle"/>
          </p:nvPr>
        </p:nvSpPr>
        <p:spPr>
          <a:xfrm>
            <a:off x="6738700" y="333745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_1">
    <p:bg>
      <p:bgPr>
        <a:solidFill>
          <a:srgbClr val="FFFFFF"/>
        </a:solidFill>
      </p:bgPr>
    </p:bg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81"/>
          <p:cNvSpPr/>
          <p:nvPr/>
        </p:nvSpPr>
        <p:spPr>
          <a:xfrm>
            <a:off x="0" y="1693175"/>
            <a:ext cx="9144000" cy="3450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275"/>
              </a:solidFill>
            </a:endParaRPr>
          </a:p>
        </p:txBody>
      </p:sp>
      <p:cxnSp>
        <p:nvCxnSpPr>
          <p:cNvPr id="680" name="Google Shape;680;p81"/>
          <p:cNvCxnSpPr/>
          <p:nvPr/>
        </p:nvCxnSpPr>
        <p:spPr>
          <a:xfrm rot="10800000">
            <a:off x="1654675" y="1693225"/>
            <a:ext cx="0" cy="3450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1" name="Google Shape;681;p81"/>
          <p:cNvCxnSpPr/>
          <p:nvPr/>
        </p:nvCxnSpPr>
        <p:spPr>
          <a:xfrm rot="10800000">
            <a:off x="3968125" y="1693225"/>
            <a:ext cx="0" cy="3450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2" name="Google Shape;682;p81"/>
          <p:cNvCxnSpPr/>
          <p:nvPr/>
        </p:nvCxnSpPr>
        <p:spPr>
          <a:xfrm rot="10800000">
            <a:off x="6258550" y="1693225"/>
            <a:ext cx="0" cy="3450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3" name="Google Shape;683;p81"/>
          <p:cNvSpPr txBox="1"/>
          <p:nvPr>
            <p:ph type="ctrTitle"/>
          </p:nvPr>
        </p:nvSpPr>
        <p:spPr>
          <a:xfrm>
            <a:off x="1716237" y="3009604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4" name="Google Shape;684;p81"/>
          <p:cNvSpPr txBox="1"/>
          <p:nvPr>
            <p:ph idx="1" type="subTitle"/>
          </p:nvPr>
        </p:nvSpPr>
        <p:spPr>
          <a:xfrm>
            <a:off x="1716228" y="3471066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5" name="Google Shape;685;p81"/>
          <p:cNvSpPr txBox="1"/>
          <p:nvPr>
            <p:ph hasCustomPrompt="1" idx="2" type="title"/>
          </p:nvPr>
        </p:nvSpPr>
        <p:spPr>
          <a:xfrm>
            <a:off x="1640037" y="241664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86" name="Google Shape;686;p81"/>
          <p:cNvSpPr txBox="1"/>
          <p:nvPr>
            <p:ph idx="3" type="ctrTitle"/>
          </p:nvPr>
        </p:nvSpPr>
        <p:spPr>
          <a:xfrm>
            <a:off x="4013612" y="3006205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7" name="Google Shape;687;p81"/>
          <p:cNvSpPr txBox="1"/>
          <p:nvPr>
            <p:ph idx="4" type="subTitle"/>
          </p:nvPr>
        </p:nvSpPr>
        <p:spPr>
          <a:xfrm>
            <a:off x="4013600" y="3467667"/>
            <a:ext cx="19767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8" name="Google Shape;688;p81"/>
          <p:cNvSpPr txBox="1"/>
          <p:nvPr>
            <p:ph hasCustomPrompt="1" idx="5" type="title"/>
          </p:nvPr>
        </p:nvSpPr>
        <p:spPr>
          <a:xfrm>
            <a:off x="3937412" y="241324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89" name="Google Shape;689;p81"/>
          <p:cNvSpPr txBox="1"/>
          <p:nvPr>
            <p:ph idx="6" type="ctrTitle"/>
          </p:nvPr>
        </p:nvSpPr>
        <p:spPr>
          <a:xfrm>
            <a:off x="6310987" y="3006215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90" name="Google Shape;690;p81"/>
          <p:cNvSpPr txBox="1"/>
          <p:nvPr>
            <p:ph idx="7" type="subTitle"/>
          </p:nvPr>
        </p:nvSpPr>
        <p:spPr>
          <a:xfrm>
            <a:off x="6310978" y="3467677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91" name="Google Shape;691;p81"/>
          <p:cNvSpPr txBox="1"/>
          <p:nvPr>
            <p:ph hasCustomPrompt="1" idx="8" type="title"/>
          </p:nvPr>
        </p:nvSpPr>
        <p:spPr>
          <a:xfrm>
            <a:off x="6234787" y="241325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2" name="Google Shape;692;p81"/>
          <p:cNvSpPr txBox="1"/>
          <p:nvPr>
            <p:ph idx="9" type="ctrTitle"/>
          </p:nvPr>
        </p:nvSpPr>
        <p:spPr>
          <a:xfrm>
            <a:off x="2031600" y="600200"/>
            <a:ext cx="5080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30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">
  <p:cSld name="CUSTOM_6_1_1">
    <p:bg>
      <p:bgPr>
        <a:solidFill>
          <a:srgbClr val="FFFFFF"/>
        </a:soli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82"/>
          <p:cNvSpPr txBox="1"/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95" name="Google Shape;695;p82"/>
          <p:cNvSpPr/>
          <p:nvPr/>
        </p:nvSpPr>
        <p:spPr>
          <a:xfrm>
            <a:off x="8729025" y="1230300"/>
            <a:ext cx="272700" cy="3913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696" name="Google Shape;696;p82"/>
          <p:cNvSpPr/>
          <p:nvPr/>
        </p:nvSpPr>
        <p:spPr>
          <a:xfrm>
            <a:off x="8871300" y="0"/>
            <a:ext cx="2727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/>
          <p:nvPr>
            <p:ph idx="1" type="subTitle"/>
          </p:nvPr>
        </p:nvSpPr>
        <p:spPr>
          <a:xfrm>
            <a:off x="2101725" y="3712858"/>
            <a:ext cx="21750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2" type="subTitle"/>
          </p:nvPr>
        </p:nvSpPr>
        <p:spPr>
          <a:xfrm>
            <a:off x="4789400" y="3715662"/>
            <a:ext cx="21750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3" type="subTitle"/>
          </p:nvPr>
        </p:nvSpPr>
        <p:spPr>
          <a:xfrm>
            <a:off x="2101725" y="3396845"/>
            <a:ext cx="21750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4" type="subTitle"/>
          </p:nvPr>
        </p:nvSpPr>
        <p:spPr>
          <a:xfrm>
            <a:off x="4789400" y="3395392"/>
            <a:ext cx="21570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Squada One"/>
              <a:buNone/>
              <a:defRPr sz="16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pic>
        <p:nvPicPr>
          <p:cNvPr id="60" name="Google Shape;6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325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>
            <p:ph type="ctrTitle"/>
          </p:nvPr>
        </p:nvSpPr>
        <p:spPr>
          <a:xfrm flipH="1">
            <a:off x="457200" y="445025"/>
            <a:ext cx="8229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2">
  <p:cSld name="CUSTOM_6_1_1_2">
    <p:bg>
      <p:bgPr>
        <a:solidFill>
          <a:srgbClr val="FFFFFF"/>
        </a:solidFill>
      </p:bgPr>
    </p:bg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83"/>
          <p:cNvSpPr txBox="1"/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699" name="Google Shape;699;p83"/>
          <p:cNvSpPr/>
          <p:nvPr/>
        </p:nvSpPr>
        <p:spPr>
          <a:xfrm>
            <a:off x="8729025" y="1230300"/>
            <a:ext cx="272700" cy="3913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00" name="Google Shape;700;p83"/>
          <p:cNvSpPr/>
          <p:nvPr/>
        </p:nvSpPr>
        <p:spPr>
          <a:xfrm>
            <a:off x="8871300" y="0"/>
            <a:ext cx="2727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01" name="Google Shape;701;p83"/>
          <p:cNvSpPr txBox="1"/>
          <p:nvPr>
            <p:ph idx="1" type="subTitle"/>
          </p:nvPr>
        </p:nvSpPr>
        <p:spPr>
          <a:xfrm>
            <a:off x="2081097" y="4331625"/>
            <a:ext cx="49818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1">
  <p:cSld name="CUSTOM_6_1_1_1">
    <p:bg>
      <p:bgPr>
        <a:solidFill>
          <a:srgbClr val="FFFFFF"/>
        </a:solidFill>
      </p:bgPr>
    </p:bg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84"/>
          <p:cNvSpPr txBox="1"/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04" name="Google Shape;704;p84"/>
          <p:cNvSpPr/>
          <p:nvPr/>
        </p:nvSpPr>
        <p:spPr>
          <a:xfrm flipH="1">
            <a:off x="142275" y="1230300"/>
            <a:ext cx="272700" cy="3913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05" name="Google Shape;705;p84"/>
          <p:cNvSpPr/>
          <p:nvPr/>
        </p:nvSpPr>
        <p:spPr>
          <a:xfrm flipH="1">
            <a:off x="0" y="0"/>
            <a:ext cx="272700" cy="5143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06" name="Google Shape;706;p84"/>
          <p:cNvSpPr txBox="1"/>
          <p:nvPr>
            <p:ph idx="2" type="ctrTitle"/>
          </p:nvPr>
        </p:nvSpPr>
        <p:spPr>
          <a:xfrm>
            <a:off x="884600" y="1769925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07" name="Google Shape;707;p84"/>
          <p:cNvSpPr txBox="1"/>
          <p:nvPr>
            <p:ph idx="1" type="subTitle"/>
          </p:nvPr>
        </p:nvSpPr>
        <p:spPr>
          <a:xfrm>
            <a:off x="1186052" y="2231399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08" name="Google Shape;708;p84"/>
          <p:cNvSpPr txBox="1"/>
          <p:nvPr>
            <p:ph idx="3" type="ctrTitle"/>
          </p:nvPr>
        </p:nvSpPr>
        <p:spPr>
          <a:xfrm>
            <a:off x="3357313" y="1766525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09" name="Google Shape;709;p84"/>
          <p:cNvSpPr txBox="1"/>
          <p:nvPr>
            <p:ph idx="4" type="subTitle"/>
          </p:nvPr>
        </p:nvSpPr>
        <p:spPr>
          <a:xfrm>
            <a:off x="3658770" y="2227996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10" name="Google Shape;710;p84"/>
          <p:cNvSpPr txBox="1"/>
          <p:nvPr>
            <p:ph idx="5" type="ctrTitle"/>
          </p:nvPr>
        </p:nvSpPr>
        <p:spPr>
          <a:xfrm>
            <a:off x="5830012" y="1766550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11" name="Google Shape;711;p84"/>
          <p:cNvSpPr txBox="1"/>
          <p:nvPr>
            <p:ph idx="6" type="subTitle"/>
          </p:nvPr>
        </p:nvSpPr>
        <p:spPr>
          <a:xfrm>
            <a:off x="6131601" y="2228000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12" name="Google Shape;712;p84"/>
          <p:cNvSpPr txBox="1"/>
          <p:nvPr>
            <p:ph idx="7" type="ctrTitle"/>
          </p:nvPr>
        </p:nvSpPr>
        <p:spPr>
          <a:xfrm>
            <a:off x="884600" y="3295651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13" name="Google Shape;713;p84"/>
          <p:cNvSpPr txBox="1"/>
          <p:nvPr>
            <p:ph idx="8" type="subTitle"/>
          </p:nvPr>
        </p:nvSpPr>
        <p:spPr>
          <a:xfrm>
            <a:off x="1186052" y="3757125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14" name="Google Shape;714;p84"/>
          <p:cNvSpPr txBox="1"/>
          <p:nvPr>
            <p:ph idx="9" type="ctrTitle"/>
          </p:nvPr>
        </p:nvSpPr>
        <p:spPr>
          <a:xfrm>
            <a:off x="3357313" y="3292254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15" name="Google Shape;715;p84"/>
          <p:cNvSpPr txBox="1"/>
          <p:nvPr>
            <p:ph idx="13" type="subTitle"/>
          </p:nvPr>
        </p:nvSpPr>
        <p:spPr>
          <a:xfrm>
            <a:off x="3658770" y="3753724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16" name="Google Shape;716;p84"/>
          <p:cNvSpPr txBox="1"/>
          <p:nvPr>
            <p:ph idx="14" type="ctrTitle"/>
          </p:nvPr>
        </p:nvSpPr>
        <p:spPr>
          <a:xfrm>
            <a:off x="5830012" y="3292275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17" name="Google Shape;717;p84"/>
          <p:cNvSpPr txBox="1"/>
          <p:nvPr>
            <p:ph idx="15" type="subTitle"/>
          </p:nvPr>
        </p:nvSpPr>
        <p:spPr>
          <a:xfrm>
            <a:off x="6131601" y="3753725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1 1">
  <p:cSld name="CUSTOM_6_1_1_1_1">
    <p:bg>
      <p:bgPr>
        <a:solidFill>
          <a:srgbClr val="FFFFFF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85"/>
          <p:cNvSpPr txBox="1"/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720" name="Google Shape;720;p85"/>
          <p:cNvSpPr/>
          <p:nvPr/>
        </p:nvSpPr>
        <p:spPr>
          <a:xfrm flipH="1">
            <a:off x="142275" y="1230300"/>
            <a:ext cx="272700" cy="3913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21" name="Google Shape;721;p85"/>
          <p:cNvSpPr/>
          <p:nvPr/>
        </p:nvSpPr>
        <p:spPr>
          <a:xfrm flipH="1">
            <a:off x="0" y="0"/>
            <a:ext cx="272700" cy="5143500"/>
          </a:xfrm>
          <a:prstGeom prst="rect">
            <a:avLst/>
          </a:prstGeom>
          <a:solidFill>
            <a:srgbClr val="413B49">
              <a:alpha val="742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4 1">
  <p:cSld name="CUSTOM_10_1"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86"/>
          <p:cNvSpPr/>
          <p:nvPr/>
        </p:nvSpPr>
        <p:spPr>
          <a:xfrm flipH="1">
            <a:off x="0" y="679995"/>
            <a:ext cx="8481600" cy="4463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24" name="Google Shape;724;p86"/>
          <p:cNvSpPr/>
          <p:nvPr/>
        </p:nvSpPr>
        <p:spPr>
          <a:xfrm flipH="1">
            <a:off x="662875" y="7125"/>
            <a:ext cx="8481600" cy="4510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25" name="Google Shape;725;p86"/>
          <p:cNvSpPr txBox="1"/>
          <p:nvPr>
            <p:ph type="ctrTitle"/>
          </p:nvPr>
        </p:nvSpPr>
        <p:spPr>
          <a:xfrm>
            <a:off x="2031600" y="600200"/>
            <a:ext cx="5080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">
  <p:cSld name="CUSTOM_11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87"/>
          <p:cNvSpPr/>
          <p:nvPr/>
        </p:nvSpPr>
        <p:spPr>
          <a:xfrm flipH="1">
            <a:off x="210" y="-7350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87"/>
          <p:cNvSpPr/>
          <p:nvPr/>
        </p:nvSpPr>
        <p:spPr>
          <a:xfrm flipH="1">
            <a:off x="1158813" y="948450"/>
            <a:ext cx="7985400" cy="4202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29" name="Google Shape;729;p87"/>
          <p:cNvSpPr/>
          <p:nvPr/>
        </p:nvSpPr>
        <p:spPr>
          <a:xfrm flipH="1">
            <a:off x="-200" y="14450"/>
            <a:ext cx="7902900" cy="4684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">
  <p:cSld name="CUSTOM_11_1"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88"/>
          <p:cNvSpPr/>
          <p:nvPr/>
        </p:nvSpPr>
        <p:spPr>
          <a:xfrm flipH="1">
            <a:off x="200" y="0"/>
            <a:ext cx="9144000" cy="5151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88"/>
          <p:cNvSpPr/>
          <p:nvPr/>
        </p:nvSpPr>
        <p:spPr>
          <a:xfrm flipH="1">
            <a:off x="-250" y="0"/>
            <a:ext cx="5677200" cy="4728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33" name="Google Shape;733;p88"/>
          <p:cNvSpPr/>
          <p:nvPr/>
        </p:nvSpPr>
        <p:spPr>
          <a:xfrm flipH="1">
            <a:off x="-225" y="3743150"/>
            <a:ext cx="7985400" cy="1407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34" name="Google Shape;734;p88"/>
          <p:cNvSpPr/>
          <p:nvPr/>
        </p:nvSpPr>
        <p:spPr>
          <a:xfrm>
            <a:off x="1754975" y="1113675"/>
            <a:ext cx="2341200" cy="2501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88"/>
          <p:cNvSpPr/>
          <p:nvPr/>
        </p:nvSpPr>
        <p:spPr>
          <a:xfrm flipH="1">
            <a:off x="1158825" y="0"/>
            <a:ext cx="7985400" cy="376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36" name="Google Shape;736;p88"/>
          <p:cNvSpPr txBox="1"/>
          <p:nvPr>
            <p:ph idx="1" type="subTitle"/>
          </p:nvPr>
        </p:nvSpPr>
        <p:spPr>
          <a:xfrm>
            <a:off x="5982000" y="1472100"/>
            <a:ext cx="2429400" cy="17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2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37" name="Google Shape;737;p88"/>
          <p:cNvSpPr txBox="1"/>
          <p:nvPr>
            <p:ph type="ctrTitle"/>
          </p:nvPr>
        </p:nvSpPr>
        <p:spPr>
          <a:xfrm>
            <a:off x="342250" y="2219726"/>
            <a:ext cx="516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38" name="Google Shape;738;p88"/>
          <p:cNvSpPr txBox="1"/>
          <p:nvPr>
            <p:ph idx="2" type="subTitle"/>
          </p:nvPr>
        </p:nvSpPr>
        <p:spPr>
          <a:xfrm>
            <a:off x="2012375" y="2789155"/>
            <a:ext cx="1826400" cy="9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739" name="Google Shape;739;p88"/>
          <p:cNvCxnSpPr/>
          <p:nvPr/>
        </p:nvCxnSpPr>
        <p:spPr>
          <a:xfrm>
            <a:off x="2257925" y="2789150"/>
            <a:ext cx="13353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 3">
  <p:cSld name="CUSTOM_11_1_3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89"/>
          <p:cNvSpPr/>
          <p:nvPr/>
        </p:nvSpPr>
        <p:spPr>
          <a:xfrm>
            <a:off x="-225" y="0"/>
            <a:ext cx="9144000" cy="5151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89"/>
          <p:cNvSpPr/>
          <p:nvPr/>
        </p:nvSpPr>
        <p:spPr>
          <a:xfrm>
            <a:off x="3467025" y="0"/>
            <a:ext cx="5677200" cy="4728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43" name="Google Shape;743;p89"/>
          <p:cNvSpPr/>
          <p:nvPr/>
        </p:nvSpPr>
        <p:spPr>
          <a:xfrm>
            <a:off x="1158800" y="3743150"/>
            <a:ext cx="7985400" cy="1407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44" name="Google Shape;744;p89"/>
          <p:cNvSpPr/>
          <p:nvPr/>
        </p:nvSpPr>
        <p:spPr>
          <a:xfrm flipH="1">
            <a:off x="5047800" y="1113675"/>
            <a:ext cx="2341200" cy="2501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89"/>
          <p:cNvSpPr/>
          <p:nvPr/>
        </p:nvSpPr>
        <p:spPr>
          <a:xfrm>
            <a:off x="-250" y="0"/>
            <a:ext cx="7985400" cy="376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46" name="Google Shape;746;p89"/>
          <p:cNvSpPr txBox="1"/>
          <p:nvPr>
            <p:ph idx="1" type="subTitle"/>
          </p:nvPr>
        </p:nvSpPr>
        <p:spPr>
          <a:xfrm flipH="1">
            <a:off x="732575" y="1472100"/>
            <a:ext cx="2429400" cy="17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2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47" name="Google Shape;747;p89"/>
          <p:cNvSpPr txBox="1"/>
          <p:nvPr>
            <p:ph type="ctrTitle"/>
          </p:nvPr>
        </p:nvSpPr>
        <p:spPr>
          <a:xfrm flipH="1">
            <a:off x="3635125" y="2219726"/>
            <a:ext cx="516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48" name="Google Shape;748;p89"/>
          <p:cNvSpPr txBox="1"/>
          <p:nvPr>
            <p:ph idx="2" type="subTitle"/>
          </p:nvPr>
        </p:nvSpPr>
        <p:spPr>
          <a:xfrm flipH="1">
            <a:off x="5305200" y="2789155"/>
            <a:ext cx="1826400" cy="9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749" name="Google Shape;749;p89"/>
          <p:cNvCxnSpPr/>
          <p:nvPr/>
        </p:nvCxnSpPr>
        <p:spPr>
          <a:xfrm rot="10800000">
            <a:off x="5550750" y="2789150"/>
            <a:ext cx="13353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 2">
  <p:cSld name="CUSTOM_11_1_2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90"/>
          <p:cNvSpPr/>
          <p:nvPr/>
        </p:nvSpPr>
        <p:spPr>
          <a:xfrm flipH="1">
            <a:off x="200" y="0"/>
            <a:ext cx="9144000" cy="5151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90"/>
          <p:cNvSpPr/>
          <p:nvPr/>
        </p:nvSpPr>
        <p:spPr>
          <a:xfrm flipH="1">
            <a:off x="-250" y="0"/>
            <a:ext cx="5677200" cy="46473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753" name="Google Shape;753;p90"/>
          <p:cNvSpPr txBox="1"/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54" name="Google Shape;754;p90"/>
          <p:cNvSpPr txBox="1"/>
          <p:nvPr>
            <p:ph idx="1" type="subTitle"/>
          </p:nvPr>
        </p:nvSpPr>
        <p:spPr>
          <a:xfrm>
            <a:off x="831200" y="23142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55" name="Google Shape;755;p90"/>
          <p:cNvSpPr/>
          <p:nvPr/>
        </p:nvSpPr>
        <p:spPr>
          <a:xfrm flipH="1">
            <a:off x="1158825" y="3827725"/>
            <a:ext cx="7985400" cy="1323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0"/>
          <p:cNvSpPr txBox="1"/>
          <p:nvPr>
            <p:ph type="ctrTitle"/>
          </p:nvPr>
        </p:nvSpPr>
        <p:spPr>
          <a:xfrm flipH="1">
            <a:off x="1187500" y="445025"/>
            <a:ext cx="6784500" cy="17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68" name="Google Shape;6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751762" y="3062175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718562" y="-1160625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20.xml"/><Relationship Id="rId64" Type="http://schemas.openxmlformats.org/officeDocument/2006/relationships/theme" Target="../theme/theme1.xml"/><Relationship Id="rId63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60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88.xml"/><Relationship Id="rId23" Type="http://schemas.openxmlformats.org/officeDocument/2006/relationships/slideLayout" Target="../slideLayouts/slideLayout87.xml"/><Relationship Id="rId25" Type="http://schemas.openxmlformats.org/officeDocument/2006/relationships/theme" Target="../theme/theme4.xml"/><Relationship Id="rId11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4.xml"/><Relationship Id="rId13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78.xml"/><Relationship Id="rId17" Type="http://schemas.openxmlformats.org/officeDocument/2006/relationships/slideLayout" Target="../slideLayouts/slideLayout81.xml"/><Relationship Id="rId16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quada One"/>
              <a:buNone/>
              <a:defRPr sz="30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 Light"/>
              <a:buChar char="●"/>
              <a:defRPr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5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569" name="Google Shape;569;p65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70" name="Google Shape;570;p6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74" name="Google Shape;574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575" name="Google Shape;575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  <p:sldLayoutId id="2147483729" r:id="rId18"/>
    <p:sldLayoutId id="2147483730" r:id="rId19"/>
    <p:sldLayoutId id="2147483731" r:id="rId20"/>
    <p:sldLayoutId id="2147483732" r:id="rId21"/>
    <p:sldLayoutId id="2147483733" r:id="rId22"/>
    <p:sldLayoutId id="2147483734" r:id="rId23"/>
    <p:sldLayoutId id="2147483735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6.jpg"/><Relationship Id="rId4" Type="http://schemas.openxmlformats.org/officeDocument/2006/relationships/image" Target="../media/image37.jpg"/><Relationship Id="rId5" Type="http://schemas.openxmlformats.org/officeDocument/2006/relationships/image" Target="../media/image3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Relationship Id="rId5" Type="http://schemas.openxmlformats.org/officeDocument/2006/relationships/image" Target="../media/image27.png"/><Relationship Id="rId6" Type="http://schemas.openxmlformats.org/officeDocument/2006/relationships/image" Target="../media/image21.png"/><Relationship Id="rId7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Relationship Id="rId4" Type="http://schemas.openxmlformats.org/officeDocument/2006/relationships/image" Target="../media/image25.png"/><Relationship Id="rId5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drive.google.com/file/d/16r5K44NLS91u543jNsCGTISYFB9WOpKF/view" TargetMode="External"/><Relationship Id="rId4" Type="http://schemas.openxmlformats.org/officeDocument/2006/relationships/image" Target="../media/image24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drive.google.com/file/d/15JbxsyRt8nuCYI811j-xvNVprU5lSSTi/view" TargetMode="External"/><Relationship Id="rId4" Type="http://schemas.openxmlformats.org/officeDocument/2006/relationships/image" Target="../media/image33.jpg"/><Relationship Id="rId5" Type="http://schemas.openxmlformats.org/officeDocument/2006/relationships/hyperlink" Target="http://drive.google.com/file/d/1kTKe8iI5psx_qYH4x4Q7q8XnZmpwkKxx/view" TargetMode="External"/><Relationship Id="rId6" Type="http://schemas.openxmlformats.org/officeDocument/2006/relationships/image" Target="../media/image32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drive.google.com/file/d/1LLBA9zmjfm6NsWvXkkEnpuJAq6BeOdXH/view" TargetMode="External"/><Relationship Id="rId4" Type="http://schemas.openxmlformats.org/officeDocument/2006/relationships/image" Target="../media/image31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drive.google.com/file/d/1XnkmyvLir1SatRD_WoPl9mY5KsUAuJOy/view" TargetMode="External"/><Relationship Id="rId4" Type="http://schemas.openxmlformats.org/officeDocument/2006/relationships/image" Target="../media/image34.jpg"/><Relationship Id="rId5" Type="http://schemas.openxmlformats.org/officeDocument/2006/relationships/hyperlink" Target="http://drive.google.com/file/d/1LHO35oqza90DaPlIT4f3VuIzq4bxzRyF/view" TargetMode="External"/><Relationship Id="rId6" Type="http://schemas.openxmlformats.org/officeDocument/2006/relationships/image" Target="../media/image28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8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github.com/salvalopcri/TFG-ESP32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6.png"/><Relationship Id="rId5" Type="http://schemas.openxmlformats.org/officeDocument/2006/relationships/image" Target="../media/image14.png"/><Relationship Id="rId6" Type="http://schemas.openxmlformats.org/officeDocument/2006/relationships/image" Target="../media/image11.png"/><Relationship Id="rId7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92"/>
          <p:cNvSpPr txBox="1"/>
          <p:nvPr>
            <p:ph type="title"/>
          </p:nvPr>
        </p:nvSpPr>
        <p:spPr>
          <a:xfrm>
            <a:off x="457200" y="1851750"/>
            <a:ext cx="82296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Introducción a los Microcontroladores</a:t>
            </a:r>
            <a:endParaRPr/>
          </a:p>
        </p:txBody>
      </p:sp>
      <p:pic>
        <p:nvPicPr>
          <p:cNvPr id="762" name="Google Shape;762;p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40500" y="3627000"/>
            <a:ext cx="1398675" cy="139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3" name="Google Shape;763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325" y="4542500"/>
            <a:ext cx="1129475" cy="358125"/>
          </a:xfrm>
          <a:prstGeom prst="rect">
            <a:avLst/>
          </a:prstGeom>
          <a:noFill/>
          <a:ln>
            <a:noFill/>
          </a:ln>
        </p:spPr>
      </p:pic>
      <p:sp>
        <p:nvSpPr>
          <p:cNvPr id="764" name="Google Shape;764;p92"/>
          <p:cNvSpPr txBox="1"/>
          <p:nvPr/>
        </p:nvSpPr>
        <p:spPr>
          <a:xfrm>
            <a:off x="2795375" y="4207050"/>
            <a:ext cx="2998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Hecho por: Salvador López Criado</a:t>
            </a:r>
            <a:endParaRPr sz="12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Tutor: Alfonso Martínez</a:t>
            </a:r>
            <a:endParaRPr sz="12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I.E.S. Celia Viñas - 2º DAM</a:t>
            </a:r>
            <a:endParaRPr sz="12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65" name="Google Shape;765;p92"/>
          <p:cNvSpPr txBox="1"/>
          <p:nvPr/>
        </p:nvSpPr>
        <p:spPr>
          <a:xfrm>
            <a:off x="90850" y="4080025"/>
            <a:ext cx="402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Mención especial a la </a:t>
            </a:r>
            <a:endParaRPr i="1" sz="10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empresa Ikostech S.L.</a:t>
            </a:r>
            <a:endParaRPr i="1" sz="10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101"/>
          <p:cNvSpPr txBox="1"/>
          <p:nvPr>
            <p:ph type="ctrTitle"/>
          </p:nvPr>
        </p:nvSpPr>
        <p:spPr>
          <a:xfrm flipH="1">
            <a:off x="453050" y="523950"/>
            <a:ext cx="3956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UWB (Ultra Wide Band)</a:t>
            </a:r>
            <a:endParaRPr/>
          </a:p>
        </p:txBody>
      </p:sp>
      <p:pic>
        <p:nvPicPr>
          <p:cNvPr id="849" name="Google Shape;849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8979" y="1194438"/>
            <a:ext cx="1624225" cy="1624225"/>
          </a:xfrm>
          <a:prstGeom prst="rect">
            <a:avLst/>
          </a:prstGeom>
          <a:noFill/>
          <a:ln>
            <a:noFill/>
          </a:ln>
        </p:spPr>
      </p:pic>
      <p:sp>
        <p:nvSpPr>
          <p:cNvPr id="850" name="Google Shape;850;p101"/>
          <p:cNvSpPr txBox="1"/>
          <p:nvPr/>
        </p:nvSpPr>
        <p:spPr>
          <a:xfrm>
            <a:off x="931088" y="311775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</a:t>
            </a:r>
            <a:r>
              <a:rPr lang="en">
                <a:solidFill>
                  <a:schemeClr val="lt1"/>
                </a:solidFill>
              </a:rPr>
              <a:t>onjunto de frecuencias que utilizan un ancho de banda superior a los 500 MHz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851" name="Google Shape;851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5500" y="1393246"/>
            <a:ext cx="2511000" cy="2357001"/>
          </a:xfrm>
          <a:prstGeom prst="rect">
            <a:avLst/>
          </a:prstGeom>
          <a:noFill/>
          <a:ln>
            <a:noFill/>
          </a:ln>
        </p:spPr>
      </p:pic>
      <p:sp>
        <p:nvSpPr>
          <p:cNvPr id="852" name="Google Shape;852;p101"/>
          <p:cNvSpPr txBox="1"/>
          <p:nvPr/>
        </p:nvSpPr>
        <p:spPr>
          <a:xfrm>
            <a:off x="6082438" y="32965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</a:rPr>
              <a:t>Apple Airtag</a:t>
            </a:r>
            <a:endParaRPr i="1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7" name="Google Shape;857;p102" title="IMG_3460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3025" y="1215795"/>
            <a:ext cx="2769051" cy="3455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102" title="IMG_3466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7473" y="1189100"/>
            <a:ext cx="2769043" cy="345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102" title="IMG_3331.HEIC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050" y="1162452"/>
            <a:ext cx="2631498" cy="350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03"/>
          <p:cNvSpPr txBox="1"/>
          <p:nvPr>
            <p:ph type="ctrTitle"/>
          </p:nvPr>
        </p:nvSpPr>
        <p:spPr>
          <a:xfrm>
            <a:off x="4297175" y="2355550"/>
            <a:ext cx="4299000" cy="6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Justificación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104"/>
          <p:cNvSpPr txBox="1"/>
          <p:nvPr>
            <p:ph type="ctrTitle"/>
          </p:nvPr>
        </p:nvSpPr>
        <p:spPr>
          <a:xfrm flipH="1">
            <a:off x="502200" y="445025"/>
            <a:ext cx="8184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Justificación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104"/>
          <p:cNvSpPr txBox="1"/>
          <p:nvPr>
            <p:ph idx="1" type="subTitle"/>
          </p:nvPr>
        </p:nvSpPr>
        <p:spPr>
          <a:xfrm>
            <a:off x="1945050" y="300250"/>
            <a:ext cx="5253900" cy="20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 motivos por los cuales he decidido crear este proyecto son los siguientes:</a:t>
            </a:r>
            <a:endParaRPr/>
          </a:p>
        </p:txBody>
      </p:sp>
      <p:sp>
        <p:nvSpPr>
          <p:cNvPr id="871" name="Google Shape;871;p104"/>
          <p:cNvSpPr txBox="1"/>
          <p:nvPr/>
        </p:nvSpPr>
        <p:spPr>
          <a:xfrm>
            <a:off x="1695150" y="1751550"/>
            <a:ext cx="55038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"/>
              <a:buChar char="-"/>
            </a:pPr>
            <a:r>
              <a:rPr b="1" i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Importancia y Relevancia en la Tecnología Moderna.</a:t>
            </a:r>
            <a:endParaRPr b="1" i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"/>
              <a:buChar char="-"/>
            </a:pPr>
            <a:r>
              <a:rPr b="1" i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Integración en el curriculum.</a:t>
            </a:r>
            <a:endParaRPr b="1" i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"/>
              <a:buChar char="-"/>
            </a:pPr>
            <a:r>
              <a:rPr b="1" i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Expansión de conocimientos y Habilidades técnicas.</a:t>
            </a:r>
            <a:br>
              <a:rPr b="1" i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endParaRPr b="1" i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"/>
              <a:buChar char="-"/>
            </a:pPr>
            <a:r>
              <a:rPr b="1" i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Fomentar la innovación y la creatividad.</a:t>
            </a:r>
            <a:br>
              <a:rPr b="1" i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endParaRPr b="1" i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"/>
              <a:buChar char="-"/>
            </a:pPr>
            <a:r>
              <a:rPr b="1" i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Aplicaciones Prácticas y Reales.</a:t>
            </a:r>
            <a:endParaRPr b="1" i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"/>
              <a:buChar char="-"/>
            </a:pPr>
            <a:r>
              <a:rPr b="1" i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Compartir experiencias y conocimientos.</a:t>
            </a:r>
            <a:endParaRPr b="1" i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05"/>
          <p:cNvSpPr txBox="1"/>
          <p:nvPr>
            <p:ph type="ctrTitle"/>
          </p:nvPr>
        </p:nvSpPr>
        <p:spPr>
          <a:xfrm>
            <a:off x="4297175" y="2355550"/>
            <a:ext cx="4299000" cy="6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Objetivo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106"/>
          <p:cNvSpPr txBox="1"/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Objetivo</a:t>
            </a:r>
            <a:endParaRPr/>
          </a:p>
        </p:txBody>
      </p:sp>
      <p:sp>
        <p:nvSpPr>
          <p:cNvPr id="882" name="Google Shape;882;p106"/>
          <p:cNvSpPr txBox="1"/>
          <p:nvPr>
            <p:ph idx="1" type="subTitle"/>
          </p:nvPr>
        </p:nvSpPr>
        <p:spPr>
          <a:xfrm>
            <a:off x="4825200" y="1728900"/>
            <a:ext cx="2490300" cy="16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Mi objetivo con este proyecto es poder compartir con el máximo número de personas posibles una forma de acceder a este mundo que desde fuera se ve realmente complejo.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Quiero construir y forjar un camino sencillo para que la persona que venga detrás pueda aprender y empezar a hacer pruebas con microcontroladores en el mínimo tiempo posible.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107"/>
          <p:cNvSpPr txBox="1"/>
          <p:nvPr>
            <p:ph type="ctrTitle"/>
          </p:nvPr>
        </p:nvSpPr>
        <p:spPr>
          <a:xfrm flipH="1">
            <a:off x="2359650" y="64200"/>
            <a:ext cx="4424700" cy="9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Tecnologías usadas</a:t>
            </a:r>
            <a:endParaRPr/>
          </a:p>
        </p:txBody>
      </p:sp>
      <p:cxnSp>
        <p:nvCxnSpPr>
          <p:cNvPr id="888" name="Google Shape;888;p107"/>
          <p:cNvCxnSpPr/>
          <p:nvPr/>
        </p:nvCxnSpPr>
        <p:spPr>
          <a:xfrm rot="10800000">
            <a:off x="2493000" y="1128400"/>
            <a:ext cx="41580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89" name="Google Shape;889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958" y="1227072"/>
            <a:ext cx="1130700" cy="1249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6651" y="1286450"/>
            <a:ext cx="1130700" cy="1130700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107"/>
          <p:cNvSpPr txBox="1"/>
          <p:nvPr/>
        </p:nvSpPr>
        <p:spPr>
          <a:xfrm>
            <a:off x="1282950" y="2516475"/>
            <a:ext cx="1022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C/C++</a:t>
            </a:r>
            <a:endParaRPr b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92" name="Google Shape;892;p107"/>
          <p:cNvSpPr txBox="1"/>
          <p:nvPr/>
        </p:nvSpPr>
        <p:spPr>
          <a:xfrm>
            <a:off x="4278550" y="2516475"/>
            <a:ext cx="69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Java</a:t>
            </a:r>
            <a:endParaRPr b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893" name="Google Shape;893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0112" y="1435025"/>
            <a:ext cx="1548675" cy="1041476"/>
          </a:xfrm>
          <a:prstGeom prst="rect">
            <a:avLst/>
          </a:prstGeom>
          <a:noFill/>
          <a:ln>
            <a:noFill/>
          </a:ln>
        </p:spPr>
      </p:pic>
      <p:sp>
        <p:nvSpPr>
          <p:cNvPr id="894" name="Google Shape;894;p107"/>
          <p:cNvSpPr txBox="1"/>
          <p:nvPr/>
        </p:nvSpPr>
        <p:spPr>
          <a:xfrm>
            <a:off x="6943855" y="2516475"/>
            <a:ext cx="961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Arduino</a:t>
            </a:r>
            <a:endParaRPr b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895" name="Google Shape;895;p10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95238" y="3341000"/>
            <a:ext cx="1598125" cy="1140151"/>
          </a:xfrm>
          <a:prstGeom prst="rect">
            <a:avLst/>
          </a:prstGeom>
          <a:noFill/>
          <a:ln>
            <a:noFill/>
          </a:ln>
        </p:spPr>
      </p:pic>
      <p:sp>
        <p:nvSpPr>
          <p:cNvPr id="896" name="Google Shape;896;p107"/>
          <p:cNvSpPr txBox="1"/>
          <p:nvPr/>
        </p:nvSpPr>
        <p:spPr>
          <a:xfrm>
            <a:off x="1282950" y="4481150"/>
            <a:ext cx="1022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ESP32</a:t>
            </a:r>
            <a:endParaRPr b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897" name="Google Shape;897;p10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94187" y="2908625"/>
            <a:ext cx="1860525" cy="1860525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107"/>
          <p:cNvSpPr txBox="1"/>
          <p:nvPr/>
        </p:nvSpPr>
        <p:spPr>
          <a:xfrm>
            <a:off x="6913088" y="4481150"/>
            <a:ext cx="1022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Python</a:t>
            </a:r>
            <a:endParaRPr b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08"/>
          <p:cNvSpPr txBox="1"/>
          <p:nvPr>
            <p:ph type="ctrTitle"/>
          </p:nvPr>
        </p:nvSpPr>
        <p:spPr>
          <a:xfrm flipH="1">
            <a:off x="2359650" y="64200"/>
            <a:ext cx="4424700" cy="9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Protocolos usados</a:t>
            </a:r>
            <a:endParaRPr/>
          </a:p>
        </p:txBody>
      </p:sp>
      <p:cxnSp>
        <p:nvCxnSpPr>
          <p:cNvPr id="904" name="Google Shape;904;p108"/>
          <p:cNvCxnSpPr/>
          <p:nvPr/>
        </p:nvCxnSpPr>
        <p:spPr>
          <a:xfrm rot="10800000">
            <a:off x="2493000" y="1128400"/>
            <a:ext cx="41580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5" name="Google Shape;905;p108"/>
          <p:cNvSpPr txBox="1"/>
          <p:nvPr/>
        </p:nvSpPr>
        <p:spPr>
          <a:xfrm>
            <a:off x="1153147" y="3422075"/>
            <a:ext cx="1494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Bluetooth</a:t>
            </a:r>
            <a:endParaRPr b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906" name="Google Shape;906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500" y="1461400"/>
            <a:ext cx="1718500" cy="17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7" name="Google Shape;907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8812" y="1890607"/>
            <a:ext cx="2106375" cy="860075"/>
          </a:xfrm>
          <a:prstGeom prst="rect">
            <a:avLst/>
          </a:prstGeom>
          <a:noFill/>
          <a:ln>
            <a:noFill/>
          </a:ln>
        </p:spPr>
      </p:pic>
      <p:sp>
        <p:nvSpPr>
          <p:cNvPr id="908" name="Google Shape;908;p108"/>
          <p:cNvSpPr txBox="1"/>
          <p:nvPr/>
        </p:nvSpPr>
        <p:spPr>
          <a:xfrm>
            <a:off x="4027072" y="3422075"/>
            <a:ext cx="1494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Wi-Fi</a:t>
            </a:r>
            <a:endParaRPr b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909" name="Google Shape;909;p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4354" y="1508538"/>
            <a:ext cx="1624225" cy="1624225"/>
          </a:xfrm>
          <a:prstGeom prst="rect">
            <a:avLst/>
          </a:prstGeom>
          <a:noFill/>
          <a:ln>
            <a:noFill/>
          </a:ln>
        </p:spPr>
      </p:pic>
      <p:sp>
        <p:nvSpPr>
          <p:cNvPr id="910" name="Google Shape;910;p108"/>
          <p:cNvSpPr txBox="1"/>
          <p:nvPr/>
        </p:nvSpPr>
        <p:spPr>
          <a:xfrm>
            <a:off x="6489575" y="3422075"/>
            <a:ext cx="237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UWB (Ultra Wide Band)</a:t>
            </a:r>
            <a:endParaRPr b="1" sz="18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109"/>
          <p:cNvSpPr txBox="1"/>
          <p:nvPr>
            <p:ph type="ctrTitle"/>
          </p:nvPr>
        </p:nvSpPr>
        <p:spPr>
          <a:xfrm>
            <a:off x="2422500" y="1021000"/>
            <a:ext cx="42990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/>
              <a:t>ESP32-Flasher</a:t>
            </a:r>
            <a:endParaRPr b="1" i="1"/>
          </a:p>
        </p:txBody>
      </p:sp>
      <p:sp>
        <p:nvSpPr>
          <p:cNvPr id="916" name="Google Shape;916;p109"/>
          <p:cNvSpPr txBox="1"/>
          <p:nvPr>
            <p:ph idx="2" type="title"/>
          </p:nvPr>
        </p:nvSpPr>
        <p:spPr>
          <a:xfrm>
            <a:off x="2422500" y="82650"/>
            <a:ext cx="4299000" cy="10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700"/>
              <a:t>Os presento</a:t>
            </a:r>
            <a:endParaRPr sz="5700"/>
          </a:p>
        </p:txBody>
      </p:sp>
      <p:pic>
        <p:nvPicPr>
          <p:cNvPr id="917" name="Google Shape;917;p109" title="Captur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3000" y="1685200"/>
            <a:ext cx="3798000" cy="326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110"/>
          <p:cNvSpPr txBox="1"/>
          <p:nvPr>
            <p:ph type="ctrTitle"/>
          </p:nvPr>
        </p:nvSpPr>
        <p:spPr>
          <a:xfrm flipH="1">
            <a:off x="502200" y="445025"/>
            <a:ext cx="8184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funciona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110"/>
          <p:cNvSpPr txBox="1"/>
          <p:nvPr>
            <p:ph idx="1" type="subTitle"/>
          </p:nvPr>
        </p:nvSpPr>
        <p:spPr>
          <a:xfrm>
            <a:off x="1967550" y="810200"/>
            <a:ext cx="5253900" cy="32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Esta interfaz gráfica ejecuta un script de Python que junto a los programas en binario, el mapa de la </a:t>
            </a:r>
            <a:r>
              <a:rPr lang="en"/>
              <a:t>partición</a:t>
            </a:r>
            <a:r>
              <a:rPr lang="en"/>
              <a:t> de memoria y un lanzador, es capaz de programar un microcontrolador solamente seleccionando el programa que queremos y pulsando le botón </a:t>
            </a:r>
            <a:r>
              <a:rPr b="1" i="1" lang="en">
                <a:latin typeface="Roboto Condensed"/>
                <a:ea typeface="Roboto Condensed"/>
                <a:cs typeface="Roboto Condensed"/>
                <a:sym typeface="Roboto Condensed"/>
              </a:rPr>
              <a:t>Flashear.</a:t>
            </a:r>
            <a:endParaRPr b="1" i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Roboto Condensed"/>
                <a:ea typeface="Roboto Condensed"/>
                <a:cs typeface="Roboto Condensed"/>
                <a:sym typeface="Roboto Condensed"/>
              </a:rPr>
              <a:t>Está</a:t>
            </a:r>
            <a:r>
              <a:rPr b="1" i="1" lang="en">
                <a:latin typeface="Roboto Condensed"/>
                <a:ea typeface="Roboto Condensed"/>
                <a:cs typeface="Roboto Condensed"/>
                <a:sym typeface="Roboto Condensed"/>
              </a:rPr>
              <a:t> hecho en Java pero los programas compilados están escritos en C y C++.</a:t>
            </a:r>
            <a:endParaRPr b="1" i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u="sng"/>
              <a:t>(Dentro del repositorio se incluye todo tipo de documentación para facilitar y hacer muy intuitivo el uso de la aplicación).</a:t>
            </a:r>
            <a:endParaRPr i="1" u="sng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93"/>
          <p:cNvSpPr txBox="1"/>
          <p:nvPr>
            <p:ph type="ctrTitle"/>
          </p:nvPr>
        </p:nvSpPr>
        <p:spPr>
          <a:xfrm flipH="1">
            <a:off x="502200" y="445025"/>
            <a:ext cx="81846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IkosTech S.L.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93"/>
          <p:cNvSpPr txBox="1"/>
          <p:nvPr>
            <p:ph idx="1" type="subTitle"/>
          </p:nvPr>
        </p:nvSpPr>
        <p:spPr>
          <a:xfrm>
            <a:off x="502200" y="1153100"/>
            <a:ext cx="5253900" cy="20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Ikostech S.L. es una empresa Almeriense con sede en Adra que desarrolla y comercializa soluciones tecnológicas para la agricultura de precisión. La empresa se fundó en 2018 con el objetivo de aplicar tecnologías innovadoras para optimizar el uso del agua y mejorar la eficiencia en el sector agrícola. </a:t>
            </a:r>
            <a:endParaRPr/>
          </a:p>
        </p:txBody>
      </p:sp>
      <p:pic>
        <p:nvPicPr>
          <p:cNvPr id="772" name="Google Shape;772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5400" y="114850"/>
            <a:ext cx="2555252" cy="1810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11"/>
          <p:cNvSpPr txBox="1"/>
          <p:nvPr/>
        </p:nvSpPr>
        <p:spPr>
          <a:xfrm>
            <a:off x="70500" y="2563350"/>
            <a:ext cx="2716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3 - Flasheo del dispositivo</a:t>
            </a:r>
            <a:endParaRPr b="1" sz="15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929" name="Google Shape;929;p111"/>
          <p:cNvSpPr txBox="1"/>
          <p:nvPr>
            <p:ph idx="2" type="title"/>
          </p:nvPr>
        </p:nvSpPr>
        <p:spPr>
          <a:xfrm>
            <a:off x="2422500" y="82650"/>
            <a:ext cx="4990200" cy="10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700"/>
              <a:t>Modo de empleo</a:t>
            </a:r>
            <a:endParaRPr sz="5700"/>
          </a:p>
        </p:txBody>
      </p:sp>
      <p:pic>
        <p:nvPicPr>
          <p:cNvPr id="930" name="Google Shape;930;p111" title="Captur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3000" y="1180650"/>
            <a:ext cx="3798000" cy="3268675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111"/>
          <p:cNvSpPr txBox="1"/>
          <p:nvPr/>
        </p:nvSpPr>
        <p:spPr>
          <a:xfrm>
            <a:off x="6471000" y="1742725"/>
            <a:ext cx="271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1 - Selección del dispositivo a flashear</a:t>
            </a:r>
            <a:endParaRPr b="1" sz="15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932" name="Google Shape;932;p111"/>
          <p:cNvCxnSpPr/>
          <p:nvPr/>
        </p:nvCxnSpPr>
        <p:spPr>
          <a:xfrm rot="10800000">
            <a:off x="4986000" y="1628550"/>
            <a:ext cx="1705800" cy="351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3" name="Google Shape;933;p111"/>
          <p:cNvSpPr txBox="1"/>
          <p:nvPr/>
        </p:nvSpPr>
        <p:spPr>
          <a:xfrm>
            <a:off x="6471000" y="2389225"/>
            <a:ext cx="2716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2 - Selección del programa                          que queremos</a:t>
            </a:r>
            <a:endParaRPr b="1" sz="15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934" name="Google Shape;934;p111"/>
          <p:cNvCxnSpPr/>
          <p:nvPr/>
        </p:nvCxnSpPr>
        <p:spPr>
          <a:xfrm rot="10800000">
            <a:off x="4995000" y="1874700"/>
            <a:ext cx="1476000" cy="759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5" name="Google Shape;935;p111"/>
          <p:cNvCxnSpPr/>
          <p:nvPr/>
        </p:nvCxnSpPr>
        <p:spPr>
          <a:xfrm flipH="1" rot="10800000">
            <a:off x="2095025" y="2085500"/>
            <a:ext cx="976200" cy="729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12"/>
          <p:cNvSpPr txBox="1"/>
          <p:nvPr>
            <p:ph idx="4294967295" type="title"/>
          </p:nvPr>
        </p:nvSpPr>
        <p:spPr>
          <a:xfrm>
            <a:off x="1048350" y="317975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Blink-Fade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Google Shape;941;p112"/>
          <p:cNvSpPr txBox="1"/>
          <p:nvPr/>
        </p:nvSpPr>
        <p:spPr>
          <a:xfrm>
            <a:off x="940800" y="951450"/>
            <a:ext cx="7262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Programa básico que establece los pines táctiles como sensores para encender el led del microcontrolador.</a:t>
            </a:r>
            <a:endParaRPr sz="120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42" name="Google Shape;942;p112" title="IMG_3839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4550" y="1505550"/>
            <a:ext cx="1874896" cy="333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113"/>
          <p:cNvSpPr txBox="1"/>
          <p:nvPr>
            <p:ph idx="2" type="title"/>
          </p:nvPr>
        </p:nvSpPr>
        <p:spPr>
          <a:xfrm>
            <a:off x="1292550" y="2022750"/>
            <a:ext cx="6558900" cy="10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700"/>
              <a:t>¿</a:t>
            </a:r>
            <a:r>
              <a:rPr lang="en" sz="5700"/>
              <a:t>Cómo es esto posible?</a:t>
            </a:r>
            <a:endParaRPr sz="5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" name="Google Shape;952;p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600" y="244363"/>
            <a:ext cx="6989005" cy="465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115"/>
          <p:cNvSpPr txBox="1"/>
          <p:nvPr>
            <p:ph idx="4294967295" type="title"/>
          </p:nvPr>
        </p:nvSpPr>
        <p:spPr>
          <a:xfrm>
            <a:off x="1048350" y="317975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Web-Server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115"/>
          <p:cNvSpPr txBox="1"/>
          <p:nvPr/>
        </p:nvSpPr>
        <p:spPr>
          <a:xfrm>
            <a:off x="940800" y="951450"/>
            <a:ext cx="7262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Programa capaz de crear un servidor web capaz de apagar y encender las luces del dispositivo de manera remota</a:t>
            </a:r>
            <a:endParaRPr sz="120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59" name="Google Shape;959;p115" title="IMG_3836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1875" y="1505550"/>
            <a:ext cx="1874896" cy="3333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0" name="Google Shape;960;p115" title="IMG_3837.MO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18571" y="1505550"/>
            <a:ext cx="1874896" cy="333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16"/>
          <p:cNvSpPr txBox="1"/>
          <p:nvPr>
            <p:ph idx="4294967295" type="title"/>
          </p:nvPr>
        </p:nvSpPr>
        <p:spPr>
          <a:xfrm>
            <a:off x="1048350" y="317975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Bluetooth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-Chat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116"/>
          <p:cNvSpPr txBox="1"/>
          <p:nvPr/>
        </p:nvSpPr>
        <p:spPr>
          <a:xfrm>
            <a:off x="940800" y="951450"/>
            <a:ext cx="726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Programa capaz de crear un canal de comunicación a </a:t>
            </a:r>
            <a:r>
              <a:rPr lang="en" sz="12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través</a:t>
            </a:r>
            <a:r>
              <a:rPr lang="en" sz="12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 de la tecnología </a:t>
            </a:r>
            <a:r>
              <a:rPr lang="en" sz="12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Bluetooth</a:t>
            </a:r>
            <a:r>
              <a:rPr lang="en" sz="12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20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67" name="Google Shape;967;p116" title="IMG_3858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2575" y="1471825"/>
            <a:ext cx="1978849" cy="3517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17"/>
          <p:cNvSpPr txBox="1"/>
          <p:nvPr>
            <p:ph idx="4294967295" type="title"/>
          </p:nvPr>
        </p:nvSpPr>
        <p:spPr>
          <a:xfrm>
            <a:off x="1048350" y="317975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Access-Point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117"/>
          <p:cNvSpPr txBox="1"/>
          <p:nvPr/>
        </p:nvSpPr>
        <p:spPr>
          <a:xfrm>
            <a:off x="940800" y="951450"/>
            <a:ext cx="726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  <a:t>Programa capaz de crear un punto de acceso y configurarlo de manera dinámica.</a:t>
            </a:r>
            <a:endParaRPr sz="120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74" name="Google Shape;974;p117" title="IMG_3861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6075" y="1385225"/>
            <a:ext cx="1978849" cy="3517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5" name="Google Shape;975;p117" title="IMG_3862.MO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64249" y="1385225"/>
            <a:ext cx="1978849" cy="3517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18"/>
          <p:cNvSpPr txBox="1"/>
          <p:nvPr/>
        </p:nvSpPr>
        <p:spPr>
          <a:xfrm>
            <a:off x="2039850" y="1925250"/>
            <a:ext cx="50643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Toda la documentación correspondiente a lo mostrado en esta presentación se encuentra el el </a:t>
            </a:r>
            <a:r>
              <a:rPr i="1" lang="en" sz="1200">
                <a:solidFill>
                  <a:schemeClr val="lt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repositorio</a:t>
            </a:r>
            <a:r>
              <a:rPr i="1" lang="en" sz="1200">
                <a:solidFill>
                  <a:schemeClr val="lt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de Github.</a:t>
            </a:r>
            <a:endParaRPr i="1" sz="1200">
              <a:solidFill>
                <a:schemeClr val="lt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lt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Dentro de esta documentación se incluye una </a:t>
            </a:r>
            <a:r>
              <a:rPr i="1" lang="en" sz="1200">
                <a:solidFill>
                  <a:schemeClr val="lt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explicación</a:t>
            </a:r>
            <a:r>
              <a:rPr i="1" lang="en" sz="1200">
                <a:solidFill>
                  <a:schemeClr val="lt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i="1" lang="en" sz="1200">
                <a:solidFill>
                  <a:schemeClr val="lt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más</a:t>
            </a:r>
            <a:r>
              <a:rPr i="1" lang="en" sz="1200">
                <a:solidFill>
                  <a:schemeClr val="lt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detallada de lo visto en esta presentación y un manual de usuario de la aplicación ESP32-Flasher.</a:t>
            </a:r>
            <a:endParaRPr i="1" sz="1200">
              <a:solidFill>
                <a:schemeClr val="lt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lt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lt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 u="sng">
                <a:solidFill>
                  <a:schemeClr val="hlink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3"/>
              </a:rPr>
              <a:t>https://github.com/salvalopcri/TFG-ESP32</a:t>
            </a:r>
            <a:endParaRPr i="1" sz="1200">
              <a:solidFill>
                <a:schemeClr val="lt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119"/>
          <p:cNvSpPr txBox="1"/>
          <p:nvPr>
            <p:ph type="ctrTitle"/>
          </p:nvPr>
        </p:nvSpPr>
        <p:spPr>
          <a:xfrm flipH="1">
            <a:off x="747300" y="692075"/>
            <a:ext cx="7649400" cy="8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 sz="5900"/>
              <a:t>Muchas gracias por su atención.</a:t>
            </a:r>
            <a:endParaRPr sz="5900"/>
          </a:p>
        </p:txBody>
      </p:sp>
      <p:sp>
        <p:nvSpPr>
          <p:cNvPr id="986" name="Google Shape;986;p119"/>
          <p:cNvSpPr txBox="1"/>
          <p:nvPr>
            <p:ph idx="1" type="subTitle"/>
          </p:nvPr>
        </p:nvSpPr>
        <p:spPr>
          <a:xfrm>
            <a:off x="3143250" y="2834450"/>
            <a:ext cx="28575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/>
              <a:t>Se aceptan todo tipo de preguntas!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94"/>
          <p:cNvSpPr txBox="1"/>
          <p:nvPr>
            <p:ph idx="4" type="ctrTitle"/>
          </p:nvPr>
        </p:nvSpPr>
        <p:spPr>
          <a:xfrm>
            <a:off x="4824357" y="1693931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Controller</a:t>
            </a:r>
            <a:endParaRPr/>
          </a:p>
        </p:txBody>
      </p:sp>
      <p:sp>
        <p:nvSpPr>
          <p:cNvPr id="778" name="Google Shape;778;p94"/>
          <p:cNvSpPr txBox="1"/>
          <p:nvPr>
            <p:ph type="ctrTitle"/>
          </p:nvPr>
        </p:nvSpPr>
        <p:spPr>
          <a:xfrm>
            <a:off x="1690457" y="1693931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Connect</a:t>
            </a:r>
            <a:endParaRPr/>
          </a:p>
        </p:txBody>
      </p:sp>
      <p:sp>
        <p:nvSpPr>
          <p:cNvPr id="779" name="Google Shape;779;p94"/>
          <p:cNvSpPr txBox="1"/>
          <p:nvPr>
            <p:ph idx="8" type="ctrTitle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Algunos de sus productos</a:t>
            </a:r>
            <a:endParaRPr/>
          </a:p>
        </p:txBody>
      </p:sp>
      <p:sp>
        <p:nvSpPr>
          <p:cNvPr id="780" name="Google Shape;780;p94"/>
          <p:cNvSpPr txBox="1"/>
          <p:nvPr>
            <p:ph idx="9" type="title"/>
          </p:nvPr>
        </p:nvSpPr>
        <p:spPr>
          <a:xfrm>
            <a:off x="2128157" y="1197156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81" name="Google Shape;781;p94"/>
          <p:cNvSpPr txBox="1"/>
          <p:nvPr>
            <p:ph idx="14" type="title"/>
          </p:nvPr>
        </p:nvSpPr>
        <p:spPr>
          <a:xfrm>
            <a:off x="5262057" y="1197156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782" name="Google Shape;782;p94"/>
          <p:cNvCxnSpPr/>
          <p:nvPr/>
        </p:nvCxnSpPr>
        <p:spPr>
          <a:xfrm>
            <a:off x="2273400" y="1807688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83" name="Google Shape;783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1814" y="1935825"/>
            <a:ext cx="2766449" cy="2603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7991" y="2267750"/>
            <a:ext cx="1341925" cy="2120249"/>
          </a:xfrm>
          <a:prstGeom prst="rect">
            <a:avLst/>
          </a:prstGeom>
          <a:noFill/>
          <a:ln>
            <a:noFill/>
          </a:ln>
        </p:spPr>
      </p:pic>
      <p:sp>
        <p:nvSpPr>
          <p:cNvPr id="785" name="Google Shape;785;p94"/>
          <p:cNvSpPr txBox="1"/>
          <p:nvPr/>
        </p:nvSpPr>
        <p:spPr>
          <a:xfrm>
            <a:off x="4788400" y="4388000"/>
            <a:ext cx="480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Capaz de conectar hasta 5 sensores </a:t>
            </a:r>
            <a:endParaRPr i="1" sz="13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 6 puertos configurables</a:t>
            </a:r>
            <a:endParaRPr i="1" sz="13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86" name="Google Shape;786;p94"/>
          <p:cNvSpPr txBox="1"/>
          <p:nvPr/>
        </p:nvSpPr>
        <p:spPr>
          <a:xfrm>
            <a:off x="780975" y="4388000"/>
            <a:ext cx="480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Capaz de conectar hasta 6 IkosController </a:t>
            </a:r>
            <a:endParaRPr i="1" sz="13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</a:t>
            </a:r>
            <a:r>
              <a:rPr i="1" lang="en" sz="13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on una máquina de riego.</a:t>
            </a:r>
            <a:endParaRPr i="1" sz="13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95"/>
          <p:cNvSpPr txBox="1"/>
          <p:nvPr>
            <p:ph idx="1" type="subTitle"/>
          </p:nvPr>
        </p:nvSpPr>
        <p:spPr>
          <a:xfrm>
            <a:off x="2722955" y="3329200"/>
            <a:ext cx="36981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Miguel Ángel (Telecomunicaciones)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95"/>
          <p:cNvSpPr txBox="1"/>
          <p:nvPr>
            <p:ph type="ctrTitle"/>
          </p:nvPr>
        </p:nvSpPr>
        <p:spPr>
          <a:xfrm>
            <a:off x="1710150" y="1328125"/>
            <a:ext cx="5723700" cy="18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“Cuando la agrotecnología llegue a Marte, Ikos estará detras.”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96"/>
          <p:cNvSpPr txBox="1"/>
          <p:nvPr>
            <p:ph type="ctrTitle"/>
          </p:nvPr>
        </p:nvSpPr>
        <p:spPr>
          <a:xfrm>
            <a:off x="4297175" y="2355550"/>
            <a:ext cx="4299000" cy="6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Microcontroladores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96"/>
          <p:cNvSpPr txBox="1"/>
          <p:nvPr>
            <p:ph idx="2" type="title"/>
          </p:nvPr>
        </p:nvSpPr>
        <p:spPr>
          <a:xfrm>
            <a:off x="4297175" y="1317160"/>
            <a:ext cx="4299000" cy="10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97"/>
          <p:cNvSpPr txBox="1"/>
          <p:nvPr>
            <p:ph idx="1" type="subTitle"/>
          </p:nvPr>
        </p:nvSpPr>
        <p:spPr>
          <a:xfrm>
            <a:off x="527325" y="1858413"/>
            <a:ext cx="22788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Un microcontrolador es un pequeño dispositivo de computación que integra en un solo chip todos los componentes esenciales de una computadora.</a:t>
            </a:r>
            <a:endParaRPr sz="1200"/>
          </a:p>
        </p:txBody>
      </p:sp>
      <p:sp>
        <p:nvSpPr>
          <p:cNvPr id="804" name="Google Shape;804;p97"/>
          <p:cNvSpPr txBox="1"/>
          <p:nvPr>
            <p:ph idx="8" type="ctrTitle"/>
          </p:nvPr>
        </p:nvSpPr>
        <p:spPr>
          <a:xfrm>
            <a:off x="579450" y="401450"/>
            <a:ext cx="4593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MicroControladores</a:t>
            </a:r>
            <a:endParaRPr/>
          </a:p>
        </p:txBody>
      </p:sp>
      <p:sp>
        <p:nvSpPr>
          <p:cNvPr id="805" name="Google Shape;805;p97"/>
          <p:cNvSpPr txBox="1"/>
          <p:nvPr>
            <p:ph idx="9" type="title"/>
          </p:nvPr>
        </p:nvSpPr>
        <p:spPr>
          <a:xfrm>
            <a:off x="736811" y="1347650"/>
            <a:ext cx="1840500" cy="55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06" name="Google Shape;806;p97"/>
          <p:cNvSpPr txBox="1"/>
          <p:nvPr>
            <p:ph idx="13" type="title"/>
          </p:nvPr>
        </p:nvSpPr>
        <p:spPr>
          <a:xfrm>
            <a:off x="746473" y="3060567"/>
            <a:ext cx="1840500" cy="55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07" name="Google Shape;807;p97"/>
          <p:cNvSpPr txBox="1"/>
          <p:nvPr>
            <p:ph idx="14" type="title"/>
          </p:nvPr>
        </p:nvSpPr>
        <p:spPr>
          <a:xfrm>
            <a:off x="3147430" y="1359548"/>
            <a:ext cx="1789200" cy="55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08" name="Google Shape;808;p97"/>
          <p:cNvSpPr txBox="1"/>
          <p:nvPr>
            <p:ph idx="15" type="title"/>
          </p:nvPr>
        </p:nvSpPr>
        <p:spPr>
          <a:xfrm>
            <a:off x="3198450" y="3060573"/>
            <a:ext cx="1693200" cy="55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09" name="Google Shape;809;p97"/>
          <p:cNvSpPr txBox="1"/>
          <p:nvPr>
            <p:ph idx="4" type="ctrTitle"/>
          </p:nvPr>
        </p:nvSpPr>
        <p:spPr>
          <a:xfrm>
            <a:off x="2042407" y="706103"/>
            <a:ext cx="1799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Que son?</a:t>
            </a:r>
            <a:endParaRPr/>
          </a:p>
        </p:txBody>
      </p:sp>
      <p:sp>
        <p:nvSpPr>
          <p:cNvPr id="810" name="Google Shape;810;p97"/>
          <p:cNvSpPr txBox="1"/>
          <p:nvPr>
            <p:ph idx="1" type="subTitle"/>
          </p:nvPr>
        </p:nvSpPr>
        <p:spPr>
          <a:xfrm>
            <a:off x="2905650" y="1902638"/>
            <a:ext cx="22788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Las partes claves son:</a:t>
            </a:r>
            <a:endParaRPr sz="1200"/>
          </a:p>
          <a:p>
            <a: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CPU</a:t>
            </a:r>
            <a:endParaRPr sz="1200"/>
          </a:p>
          <a:p>
            <a: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Memoria</a:t>
            </a:r>
            <a:endParaRPr sz="1200"/>
          </a:p>
          <a:p>
            <a: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RAM / ROM</a:t>
            </a:r>
            <a:endParaRPr sz="1200"/>
          </a:p>
        </p:txBody>
      </p:sp>
      <p:sp>
        <p:nvSpPr>
          <p:cNvPr id="811" name="Google Shape;811;p97"/>
          <p:cNvSpPr txBox="1"/>
          <p:nvPr>
            <p:ph idx="1" type="subTitle"/>
          </p:nvPr>
        </p:nvSpPr>
        <p:spPr>
          <a:xfrm>
            <a:off x="527325" y="3583238"/>
            <a:ext cx="22788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Usados para controlar sistemas y dispositivos específicos.</a:t>
            </a:r>
            <a:endParaRPr sz="1200"/>
          </a:p>
        </p:txBody>
      </p:sp>
      <p:sp>
        <p:nvSpPr>
          <p:cNvPr id="812" name="Google Shape;812;p97"/>
          <p:cNvSpPr txBox="1"/>
          <p:nvPr>
            <p:ph idx="1" type="subTitle"/>
          </p:nvPr>
        </p:nvSpPr>
        <p:spPr>
          <a:xfrm>
            <a:off x="2902625" y="3583238"/>
            <a:ext cx="22788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Comunmente usados en IoT, automatización del hogar, dispositivos portátiles y sistemas de control industrial.</a:t>
            </a:r>
            <a:endParaRPr sz="1200"/>
          </a:p>
        </p:txBody>
      </p:sp>
      <p:pic>
        <p:nvPicPr>
          <p:cNvPr id="813" name="Google Shape;813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2800" y="1858423"/>
            <a:ext cx="2831100" cy="226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98"/>
          <p:cNvSpPr txBox="1"/>
          <p:nvPr>
            <p:ph idx="8" type="ctrTitle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Usos de los microcontroladores</a:t>
            </a:r>
            <a:endParaRPr/>
          </a:p>
        </p:txBody>
      </p:sp>
      <p:pic>
        <p:nvPicPr>
          <p:cNvPr id="819" name="Google Shape;819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5975" y="1646025"/>
            <a:ext cx="1552000" cy="155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0" name="Google Shape;820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125" y="1373463"/>
            <a:ext cx="2097125" cy="209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1" name="Google Shape;821;p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0700" y="1278725"/>
            <a:ext cx="2286600" cy="228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2" name="Google Shape;822;p9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53850" y="3315250"/>
            <a:ext cx="3125094" cy="164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3" name="Google Shape;823;p9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28850" y="3123150"/>
            <a:ext cx="1374575" cy="183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99"/>
          <p:cNvSpPr txBox="1"/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ESP32</a:t>
            </a:r>
            <a:endParaRPr/>
          </a:p>
        </p:txBody>
      </p:sp>
      <p:sp>
        <p:nvSpPr>
          <p:cNvPr id="829" name="Google Shape;829;p99"/>
          <p:cNvSpPr txBox="1"/>
          <p:nvPr/>
        </p:nvSpPr>
        <p:spPr>
          <a:xfrm>
            <a:off x="2039850" y="274450"/>
            <a:ext cx="5064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Os presento a mi compañero de viaje en la FCT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830" name="Google Shape;830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5025" y="1194450"/>
            <a:ext cx="2754600" cy="27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831" name="Google Shape;831;p99"/>
          <p:cNvSpPr txBox="1"/>
          <p:nvPr/>
        </p:nvSpPr>
        <p:spPr>
          <a:xfrm>
            <a:off x="228600" y="2907000"/>
            <a:ext cx="471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El microcontrolador ESP32 pertenece a la serie ESP de la empresa Espressif Systems.</a:t>
            </a:r>
            <a:endParaRPr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832" name="Google Shape;832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75" y="3522604"/>
            <a:ext cx="3560850" cy="703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00"/>
          <p:cNvSpPr txBox="1"/>
          <p:nvPr>
            <p:ph type="ctrTitle"/>
          </p:nvPr>
        </p:nvSpPr>
        <p:spPr>
          <a:xfrm>
            <a:off x="457200" y="517918"/>
            <a:ext cx="82296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Serie ESP32</a:t>
            </a:r>
            <a:endParaRPr/>
          </a:p>
        </p:txBody>
      </p:sp>
      <p:pic>
        <p:nvPicPr>
          <p:cNvPr id="838" name="Google Shape;838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7325" y="1433050"/>
            <a:ext cx="1598125" cy="1140151"/>
          </a:xfrm>
          <a:prstGeom prst="rect">
            <a:avLst/>
          </a:prstGeom>
          <a:noFill/>
          <a:ln>
            <a:noFill/>
          </a:ln>
        </p:spPr>
      </p:pic>
      <p:sp>
        <p:nvSpPr>
          <p:cNvPr id="839" name="Google Shape;839;p100"/>
          <p:cNvSpPr txBox="1"/>
          <p:nvPr/>
        </p:nvSpPr>
        <p:spPr>
          <a:xfrm>
            <a:off x="3043000" y="1109700"/>
            <a:ext cx="506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WROOM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840" name="Google Shape;840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1024" y="1359512"/>
            <a:ext cx="1868250" cy="1357575"/>
          </a:xfrm>
          <a:prstGeom prst="rect">
            <a:avLst/>
          </a:prstGeom>
          <a:noFill/>
          <a:ln>
            <a:noFill/>
          </a:ln>
        </p:spPr>
      </p:pic>
      <p:sp>
        <p:nvSpPr>
          <p:cNvPr id="841" name="Google Shape;841;p100"/>
          <p:cNvSpPr txBox="1"/>
          <p:nvPr/>
        </p:nvSpPr>
        <p:spPr>
          <a:xfrm>
            <a:off x="4957575" y="1109700"/>
            <a:ext cx="506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S3-WROOM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842" name="Google Shape;842;p1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1250" y="2817825"/>
            <a:ext cx="2841501" cy="1894325"/>
          </a:xfrm>
          <a:prstGeom prst="rect">
            <a:avLst/>
          </a:prstGeom>
          <a:noFill/>
          <a:ln>
            <a:noFill/>
          </a:ln>
        </p:spPr>
      </p:pic>
      <p:sp>
        <p:nvSpPr>
          <p:cNvPr id="843" name="Google Shape;843;p100"/>
          <p:cNvSpPr txBox="1"/>
          <p:nvPr/>
        </p:nvSpPr>
        <p:spPr>
          <a:xfrm>
            <a:off x="4281925" y="2817825"/>
            <a:ext cx="506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UWB</a:t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ech Startup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8D3CE"/>
      </a:accent1>
      <a:accent2>
        <a:srgbClr val="423864"/>
      </a:accent2>
      <a:accent3>
        <a:srgbClr val="78909C"/>
      </a:accent3>
      <a:accent4>
        <a:srgbClr val="88D3CE"/>
      </a:accent4>
      <a:accent5>
        <a:srgbClr val="0097A7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Insurance Pitch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